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7" name="Презентация" r:id="rId3" imgW="4570541" imgH="3427323" progId="PowerPoint.Show.12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71802" y="5786454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ВИКТОРИНА</a:t>
            </a:r>
            <a:endParaRPr lang="ru-RU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  Летит – лается,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    Упадет – рассыпается.   (Снаряд)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5602" name="Picture 2" descr="C:\Users\Пользователь\Desktop\IMG_3565-8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00240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84296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Одним из первых героев ВОВ стал бесстрашный летчик, совершивший «огненный таран». Он направил горящий самолет на вражескую автоколонну. Произошло это на 5-й день войны.  (Гастелло)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9459" name="Picture 3" descr="C:\Users\Пользователь\Desktop\1dbab9bc-837d-5cb1-8d20-4519270ec5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071810"/>
            <a:ext cx="5786446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 августе 1943г. На Курской дуге летчик, лейтенант, провел невиданный в истории авиации воздушный бой – один против 20.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Он сбил 9 фашистских самолетов.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(Гвардии лейтенант </a:t>
            </a:r>
            <a:r>
              <a:rPr lang="ru-RU" sz="3200" b="1" dirty="0" err="1" smtClean="0">
                <a:solidFill>
                  <a:schemeClr val="bg1"/>
                </a:solidFill>
              </a:rPr>
              <a:t>А.К.Горовец</a:t>
            </a:r>
            <a:r>
              <a:rPr lang="ru-RU" sz="3200" b="1" dirty="0" smtClean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483" name="Picture 3" descr="C:\Users\Пользователь\Desktop\b25eb9cf-3952-53be-978e-aaa87ed94e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000372"/>
            <a:ext cx="6215074" cy="3614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8786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Бессмертный подвиг летчика положен в основу художественного произведения советского писателя. Лишившись после ранения ног, этот пилот вернулся в строй и сбил еще 11 вражеских самолетов.   (</a:t>
            </a:r>
            <a:r>
              <a:rPr lang="ru-RU" sz="3200" b="1" dirty="0" err="1" smtClean="0">
                <a:solidFill>
                  <a:schemeClr val="bg1"/>
                </a:solidFill>
              </a:rPr>
              <a:t>А.П.Маресьев</a:t>
            </a:r>
            <a:r>
              <a:rPr lang="ru-RU" sz="3200" b="1" dirty="0" smtClean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1507" name="Picture 3" descr="C:\Users\Пользователь\Desktop\0bbb0ce6-05cc-50bd-b7a0-16ed5a8780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000372"/>
            <a:ext cx="6538910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0800000" flipV="1">
            <a:off x="428596" y="680296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 бою за деревню Чернушки 23 февраля 1943г. Рядовой солдат закрыл своим телом амбразуру вражеского дзота.  (А.Матросов)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2531" name="Picture 3" descr="C:\Users\Пользователь\Desktop\Andrey-Matrosov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285992"/>
            <a:ext cx="6667500" cy="438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8858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 «В человеке должно быть все прекрасно: и лицо, и одежда, и душа, и мысли». Эти чеховские слова внесла в свою записную книжку героиня ВОВ, комсомолка-партизанка. Попав в руки фашистов, она осталась верна себе и своей Родине, ее казнили 29ноября 1941г. (Зоя Космодемьянская)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3555" name="Picture 3" descr="C:\Users\Пользователь\Desktop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357562"/>
            <a:ext cx="5643552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Пользователь\Desktop\0ac412f8-fe80-528d-969d-be9ebcc328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892971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                                                                    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Советский разведчик, сообщивший точную дату готовившегося гитлеровской Германией нападения на Советский Союз, планы милитаристской Японии и многие другие ценные сведения. (</a:t>
            </a:r>
            <a:r>
              <a:rPr lang="ru-RU" sz="3200" b="1" dirty="0" err="1" smtClean="0">
                <a:solidFill>
                  <a:schemeClr val="bg1"/>
                </a:solidFill>
              </a:rPr>
              <a:t>Рихард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Зорге</a:t>
            </a:r>
            <a:r>
              <a:rPr lang="ru-RU" sz="3200" b="1" dirty="0" smtClean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4579" name="Picture 3" descr="C:\Users\Пользователь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214686"/>
            <a:ext cx="6643734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Пользователь\Desktop\7c7063ff-d407-5040-8431-e721b5d17a5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Пользователь\Desktop\11ef449a4987b6603644f69c2c45a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 </a:t>
            </a:r>
            <a:r>
              <a:rPr lang="ru-RU" sz="3200" b="1" dirty="0" smtClean="0">
                <a:solidFill>
                  <a:schemeClr val="bg1"/>
                </a:solidFill>
              </a:rPr>
              <a:t>Когда было водружено Знамя Победы над рейхстагом? (30 апреля 1945г.)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ользователь\Desktop\c50417c0-fa02-49a9-813e-6f8d4d6573c5_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Сколько дней длилась Великая Отечественная война? (1418 дней)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Пользователь\Desktop\1341170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714488"/>
            <a:ext cx="73581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викторины: 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формирование гражданского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самосознания, чувства гордости за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историческое прошлое своей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Родины</a:t>
            </a: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Пользователь\Desktop\1341170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714356"/>
            <a:ext cx="73581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Список </a:t>
            </a:r>
            <a:r>
              <a:rPr lang="ru-RU" sz="2400" b="1" dirty="0" smtClean="0"/>
              <a:t>литературы</a:t>
            </a:r>
          </a:p>
          <a:p>
            <a:endParaRPr lang="ru-RU" sz="2400" dirty="0" smtClean="0"/>
          </a:p>
          <a:p>
            <a:r>
              <a:rPr lang="ru-RU" sz="2400" u="sng" dirty="0" smtClean="0">
                <a:hlinkClick r:id="rId3"/>
              </a:rPr>
              <a:t>http://images.yandex.ru/yandsearch</a:t>
            </a:r>
            <a:r>
              <a:rPr lang="ru-RU" sz="2400" dirty="0" smtClean="0"/>
              <a:t>, </a:t>
            </a:r>
            <a:r>
              <a:rPr lang="ru-RU" sz="2400" dirty="0" err="1" smtClean="0"/>
              <a:t>ru.wikipedia.org</a:t>
            </a:r>
            <a:r>
              <a:rPr lang="ru-RU" sz="2400" dirty="0" smtClean="0"/>
              <a:t>/</a:t>
            </a:r>
            <a:r>
              <a:rPr lang="ru-RU" sz="2400" dirty="0" err="1" smtClean="0"/>
              <a:t>wiki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Учебник – хрестоматия по истории «Твоя Россия» Н.Я. Чутко, Обнинск: издательство «Духовное возрождение», 1997г.;</a:t>
            </a:r>
          </a:p>
          <a:p>
            <a:r>
              <a:rPr lang="ru-RU" sz="2400" dirty="0" smtClean="0"/>
              <a:t>Нестандартные уроки в начальной школе Л.И. </a:t>
            </a:r>
            <a:r>
              <a:rPr lang="ru-RU" sz="2400" dirty="0" err="1" smtClean="0"/>
              <a:t>Рудченко</a:t>
            </a:r>
            <a:r>
              <a:rPr lang="ru-RU" sz="2400" dirty="0" smtClean="0"/>
              <a:t>, Волгоград: издательство «Учитель», 2008г.</a:t>
            </a:r>
          </a:p>
          <a:p>
            <a:r>
              <a:rPr lang="ru-RU" sz="2400" dirty="0" smtClean="0"/>
              <a:t>Журнал « 100 битв, которые изменили мир», выпуск № 1 2011г., еженедельное издание.</a:t>
            </a:r>
          </a:p>
          <a:p>
            <a:r>
              <a:rPr lang="ru-RU" sz="2400" dirty="0" smtClean="0"/>
              <a:t> Детская энциклопедия  Москва «Просвещение» 2007г.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1341170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642918"/>
            <a:ext cx="75009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викторины: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1.Расширить и углубить знания о Великой Отечественной войне.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Способствовать формированию навыка исследовательской деятельности, осуществлению поиска и анализа необходимой информации.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Воспитывать у 	обучающихся патриотические качества, чувство гордости за подвиг своего народа в годы ВОВ.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714356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 Стоят три старушки: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    Вздохнут да охнут,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    Вблизи все люди глохнут.  (Пушки)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5363" name="Picture 3" descr="C:\Users\Пользователь\Desktop\98449cs-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500306"/>
            <a:ext cx="707236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857232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Летит ворон, весь окован,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кого клюнет, тому смерть. (Пуля)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D:\школа\2 класс\патриот\bull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071810"/>
            <a:ext cx="5904656" cy="3483747"/>
          </a:xfrm>
          <a:prstGeom prst="rect">
            <a:avLst/>
          </a:prstGeom>
          <a:noFill/>
        </p:spPr>
      </p:pic>
      <p:pic>
        <p:nvPicPr>
          <p:cNvPr id="5" name="Picture 3" descr="D:\школа\2 класс\патриот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276872"/>
            <a:ext cx="3542794" cy="5092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785794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Не пчела, не шмель, а жужжит,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 Неподвижно крыло, а летит.  (Самолет)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8195" name="Picture 3" descr="C:\Users\Пользователь\Desktop\423fe0f76cce983afaa341245430e3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643182"/>
            <a:ext cx="642942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785794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Что общего между деревом и винтовкой?  (Ствол)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" name="Picture 3" descr="D:\школа\2 класс\патриот\vintovka_pnevmaticheskaja_hatsan_65_sb-w_derevo_8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7671" y="2857496"/>
            <a:ext cx="4166329" cy="2525837"/>
          </a:xfrm>
          <a:prstGeom prst="rect">
            <a:avLst/>
          </a:prstGeom>
          <a:noFill/>
        </p:spPr>
      </p:pic>
      <p:pic>
        <p:nvPicPr>
          <p:cNvPr id="18434" name="Picture 2" descr="C:\Users\Пользователь\Desktop\64607718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428868"/>
            <a:ext cx="4214842" cy="41434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714356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  На пушку не похоже,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    А палит, дай боже. (Миномет)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0243" name="Picture 3" descr="C:\Users\Пользователь\Desktop\58733-1000x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143116"/>
            <a:ext cx="657229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43edfa27f030096320e2f4edf68f4a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785794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Ползет черепаха – стальная рубаха.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 Враг в овраг, черепаха – куда враг.    (Танк)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4338" name="Picture 2" descr="C:\Users\Пользователь\Desktop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357430"/>
            <a:ext cx="771530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254</Words>
  <Application>Microsoft Office PowerPoint</Application>
  <PresentationFormat>Экран (4:3)</PresentationFormat>
  <Paragraphs>40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24</cp:revision>
  <dcterms:created xsi:type="dcterms:W3CDTF">2024-09-25T05:02:08Z</dcterms:created>
  <dcterms:modified xsi:type="dcterms:W3CDTF">2024-09-30T13:26:03Z</dcterms:modified>
</cp:coreProperties>
</file>