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6" r:id="rId2"/>
    <p:sldId id="257" r:id="rId3"/>
    <p:sldId id="258" r:id="rId4"/>
    <p:sldId id="259" r:id="rId5"/>
    <p:sldId id="266" r:id="rId6"/>
    <p:sldId id="265" r:id="rId7"/>
    <p:sldId id="263" r:id="rId8"/>
    <p:sldId id="260" r:id="rId9"/>
    <p:sldId id="261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17.03.2011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78579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Будьте внимательны!</a:t>
            </a:r>
            <a:br>
              <a:rPr lang="ru-RU" dirty="0" smtClean="0"/>
            </a:br>
            <a:r>
              <a:rPr lang="ru-RU" dirty="0" smtClean="0"/>
              <a:t>Работайте старательно!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5" descr="PENCIL_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86050" y="2928934"/>
            <a:ext cx="9017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RULER_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6" y="2928934"/>
            <a:ext cx="2027237" cy="274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52" y="642918"/>
            <a:ext cx="6796104" cy="4500594"/>
          </a:xfrm>
        </p:spPr>
        <p:txBody>
          <a:bodyPr>
            <a:normAutofit/>
          </a:bodyPr>
          <a:lstStyle/>
          <a:p>
            <a:pPr algn="ctr"/>
            <a:r>
              <a:rPr lang="ru-RU" sz="5400" i="1" dirty="0" smtClean="0"/>
              <a:t>Спасибо за сотрудничество!</a:t>
            </a:r>
            <a:br>
              <a:rPr lang="ru-RU" sz="5400" i="1" dirty="0" smtClean="0"/>
            </a:br>
            <a:endParaRPr lang="ru-RU" sz="5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ANNA\начальная школа\учитель года\Новая папка\Фото020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4143380"/>
            <a:ext cx="3333773" cy="2500330"/>
          </a:xfrm>
          <a:prstGeom prst="rect">
            <a:avLst/>
          </a:prstGeom>
          <a:noFill/>
        </p:spPr>
      </p:pic>
      <p:pic>
        <p:nvPicPr>
          <p:cNvPr id="1027" name="Picture 3" descr="D:\ANNA\начальная школа\учитель года\Новая папка\Фото02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0"/>
            <a:ext cx="2925763" cy="3902075"/>
          </a:xfrm>
          <a:prstGeom prst="rect">
            <a:avLst/>
          </a:prstGeom>
          <a:noFill/>
        </p:spPr>
      </p:pic>
      <p:pic>
        <p:nvPicPr>
          <p:cNvPr id="1028" name="Picture 4" descr="D:\ANNA\начальная школа\учитель года\Новая папка\Фото0209.jpg"/>
          <p:cNvPicPr>
            <a:picLocks noChangeAspect="1" noChangeArrowheads="1"/>
          </p:cNvPicPr>
          <p:nvPr/>
        </p:nvPicPr>
        <p:blipFill>
          <a:blip r:embed="rId4">
            <a:lum bright="-6000" contrast="-5000"/>
          </a:blip>
          <a:srcRect/>
          <a:stretch>
            <a:fillRect/>
          </a:stretch>
        </p:blipFill>
        <p:spPr bwMode="auto">
          <a:xfrm>
            <a:off x="4714876" y="357166"/>
            <a:ext cx="3902075" cy="2643206"/>
          </a:xfrm>
          <a:prstGeom prst="rect">
            <a:avLst/>
          </a:prstGeom>
          <a:noFill/>
        </p:spPr>
      </p:pic>
      <p:pic>
        <p:nvPicPr>
          <p:cNvPr id="1029" name="Picture 5" descr="D:\ANNA\начальная школа\учитель года\Новая папка\Фото022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6200000">
            <a:off x="5246259" y="3076613"/>
            <a:ext cx="2925763" cy="39020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</a:rPr>
              <a:t> </a:t>
            </a:r>
            <a:r>
              <a:rPr lang="en-US" sz="7200" dirty="0" smtClean="0">
                <a:solidFill>
                  <a:srgbClr val="FF0000"/>
                </a:solidFill>
              </a:rPr>
              <a:t>1 </a:t>
            </a:r>
            <a:r>
              <a:rPr lang="ru-RU" sz="7200" dirty="0" smtClean="0">
                <a:solidFill>
                  <a:srgbClr val="FF0000"/>
                </a:solidFill>
              </a:rPr>
              <a:t>метр   -  </a:t>
            </a:r>
            <a:r>
              <a:rPr lang="ru-RU" sz="7200" i="1" dirty="0" smtClean="0">
                <a:solidFill>
                  <a:srgbClr val="FF0000"/>
                </a:solidFill>
              </a:rPr>
              <a:t>1 м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1928802"/>
            <a:ext cx="6397930" cy="418795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endParaRPr lang="ru-RU" b="1" i="1" dirty="0" smtClean="0"/>
          </a:p>
          <a:p>
            <a:pPr>
              <a:lnSpc>
                <a:spcPct val="90000"/>
              </a:lnSpc>
              <a:buNone/>
            </a:pPr>
            <a:r>
              <a:rPr lang="ru-RU" sz="5400" b="1" dirty="0" smtClean="0"/>
              <a:t> 1м = 10 дм </a:t>
            </a:r>
            <a:endParaRPr lang="en-US" sz="5400" b="1" dirty="0" smtClean="0"/>
          </a:p>
          <a:p>
            <a:pPr>
              <a:lnSpc>
                <a:spcPct val="90000"/>
              </a:lnSpc>
              <a:buNone/>
            </a:pPr>
            <a:endParaRPr lang="en-US" sz="5400" b="1" dirty="0" smtClean="0"/>
          </a:p>
          <a:p>
            <a:pPr>
              <a:lnSpc>
                <a:spcPct val="90000"/>
              </a:lnSpc>
              <a:buNone/>
            </a:pPr>
            <a:r>
              <a:rPr lang="ru-RU" sz="5400" b="1" dirty="0" smtClean="0"/>
              <a:t> </a:t>
            </a:r>
            <a:r>
              <a:rPr lang="en-US" sz="5400" b="1" dirty="0" smtClean="0"/>
              <a:t>1</a:t>
            </a:r>
            <a:r>
              <a:rPr lang="ru-RU" sz="5400" b="1" dirty="0" smtClean="0"/>
              <a:t>м = 100 см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D:\ANNA\начальная школа\учитель года\открытый урок\20007-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572008"/>
            <a:ext cx="4500594" cy="2128651"/>
          </a:xfrm>
          <a:prstGeom prst="rect">
            <a:avLst/>
          </a:prstGeom>
          <a:noFill/>
        </p:spPr>
      </p:pic>
      <p:pic>
        <p:nvPicPr>
          <p:cNvPr id="3076" name="Picture 4" descr="D:\ANNA\начальная школа\учитель года\открытый урок\metr_sk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42852"/>
            <a:ext cx="3763937" cy="3500462"/>
          </a:xfrm>
          <a:prstGeom prst="rect">
            <a:avLst/>
          </a:prstGeom>
          <a:noFill/>
        </p:spPr>
      </p:pic>
      <p:pic>
        <p:nvPicPr>
          <p:cNvPr id="3077" name="Picture 5" descr="D:\ANNA\начальная школа\учитель года\открытый урок\ар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142852"/>
            <a:ext cx="2500330" cy="1883582"/>
          </a:xfrm>
          <a:prstGeom prst="rect">
            <a:avLst/>
          </a:prstGeom>
          <a:noFill/>
        </p:spPr>
      </p:pic>
      <p:pic>
        <p:nvPicPr>
          <p:cNvPr id="3078" name="Picture 6" descr="D:\ANNA\начальная школа\учитель года\открытый урок\1195369_1129238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7884" y="4000504"/>
            <a:ext cx="2757229" cy="2071702"/>
          </a:xfrm>
          <a:prstGeom prst="rect">
            <a:avLst/>
          </a:prstGeom>
          <a:noFill/>
        </p:spPr>
      </p:pic>
      <p:pic>
        <p:nvPicPr>
          <p:cNvPr id="3079" name="Picture 7" descr="D:\ANNA\начальная школа\учитель года\открытый урок\f291e41d978419802106fd7b10a2cbd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7158" y="2143116"/>
            <a:ext cx="4572032" cy="231300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ANNA\начальная школа\учитель года\открытый урок\Новая папка\20007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438150"/>
            <a:ext cx="7620000" cy="5981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Лазерная рулетка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D:\ANNA\начальная школа\учитель года\открытый урок\Новая папка\red_laser_67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337431" y="530225"/>
            <a:ext cx="4665806" cy="43275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5" name="Rectangle 11"/>
          <p:cNvSpPr>
            <a:spLocks noGrp="1" noChangeArrowheads="1"/>
          </p:cNvSpPr>
          <p:nvPr>
            <p:ph type="title"/>
          </p:nvPr>
        </p:nvSpPr>
        <p:spPr>
          <a:xfrm>
            <a:off x="428596" y="571480"/>
            <a:ext cx="8183880" cy="1051560"/>
          </a:xfrm>
        </p:spPr>
        <p:txBody>
          <a:bodyPr/>
          <a:lstStyle/>
          <a:p>
            <a:pPr algn="ctr"/>
            <a:r>
              <a:rPr lang="ru-RU" dirty="0"/>
              <a:t>Вспомни:</a:t>
            </a:r>
          </a:p>
        </p:txBody>
      </p:sp>
      <p:sp>
        <p:nvSpPr>
          <p:cNvPr id="6156" name="Rectangle 12"/>
          <p:cNvSpPr>
            <a:spLocks noGrp="1" noChangeArrowheads="1"/>
          </p:cNvSpPr>
          <p:nvPr>
            <p:ph sz="half" idx="1"/>
          </p:nvPr>
        </p:nvSpPr>
        <p:spPr>
          <a:xfrm>
            <a:off x="571472" y="2285992"/>
            <a:ext cx="3931920" cy="438912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 smtClean="0"/>
              <a:t>1 </a:t>
            </a:r>
            <a:r>
              <a:rPr lang="ru-RU" dirty="0"/>
              <a:t>м = </a:t>
            </a:r>
            <a:r>
              <a:rPr lang="ru-RU" dirty="0">
                <a:solidFill>
                  <a:srgbClr val="FF3300"/>
                </a:solidFill>
              </a:rPr>
              <a:t>?</a:t>
            </a:r>
            <a:r>
              <a:rPr lang="ru-RU" dirty="0"/>
              <a:t> см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м = </a:t>
            </a:r>
            <a:r>
              <a:rPr lang="ru-RU" dirty="0">
                <a:solidFill>
                  <a:srgbClr val="FF3300"/>
                </a:solidFill>
              </a:rPr>
              <a:t>?</a:t>
            </a:r>
            <a:r>
              <a:rPr lang="ru-RU" dirty="0"/>
              <a:t> дм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дм = </a:t>
            </a:r>
            <a:r>
              <a:rPr lang="ru-RU" dirty="0">
                <a:solidFill>
                  <a:srgbClr val="FF3300"/>
                </a:solidFill>
              </a:rPr>
              <a:t>?</a:t>
            </a:r>
            <a:r>
              <a:rPr lang="ru-RU" dirty="0"/>
              <a:t> см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дм = </a:t>
            </a:r>
            <a:r>
              <a:rPr lang="ru-RU" dirty="0">
                <a:solidFill>
                  <a:srgbClr val="FF3300"/>
                </a:solidFill>
              </a:rPr>
              <a:t>?</a:t>
            </a:r>
            <a:r>
              <a:rPr lang="ru-RU" dirty="0"/>
              <a:t> мм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см = </a:t>
            </a:r>
            <a:r>
              <a:rPr lang="ru-RU" dirty="0">
                <a:solidFill>
                  <a:srgbClr val="FF3300"/>
                </a:solidFill>
              </a:rPr>
              <a:t>?</a:t>
            </a:r>
            <a:r>
              <a:rPr lang="ru-RU" dirty="0"/>
              <a:t> мм</a:t>
            </a:r>
          </a:p>
        </p:txBody>
      </p:sp>
      <p:sp>
        <p:nvSpPr>
          <p:cNvPr id="6157" name="Rectangle 13"/>
          <p:cNvSpPr>
            <a:spLocks noGrp="1" noChangeArrowheads="1"/>
          </p:cNvSpPr>
          <p:nvPr>
            <p:ph sz="half" idx="2"/>
          </p:nvPr>
        </p:nvSpPr>
        <p:spPr>
          <a:xfrm>
            <a:off x="4357686" y="1785926"/>
            <a:ext cx="3931920" cy="438912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endParaRPr lang="ru-RU" dirty="0"/>
          </a:p>
          <a:p>
            <a:pPr>
              <a:buFont typeface="Wingdings" pitchFamily="2" charset="2"/>
              <a:buNone/>
            </a:pPr>
            <a:r>
              <a:rPr lang="ru-RU" dirty="0"/>
              <a:t>1 м = 100 см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м = 10 дм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дм = 10 см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дм = 100 мм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1 см = 10 мм</a:t>
            </a:r>
          </a:p>
          <a:p>
            <a:pPr>
              <a:buFont typeface="Wingdings" pitchFamily="2" charset="2"/>
              <a:buNone/>
            </a:pP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15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1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15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1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ANNA\начальная школа\учитель года\открытый урок\про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1"/>
            <a:ext cx="3704193" cy="2500330"/>
          </a:xfrm>
          <a:prstGeom prst="rect">
            <a:avLst/>
          </a:prstGeom>
          <a:noFill/>
        </p:spPr>
      </p:pic>
      <p:pic>
        <p:nvPicPr>
          <p:cNvPr id="4101" name="Picture 5" descr="D:\ANNA\начальная школа\учитель года\открытый урок\1008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3286124"/>
            <a:ext cx="5000625" cy="3238500"/>
          </a:xfrm>
          <a:prstGeom prst="rect">
            <a:avLst/>
          </a:prstGeom>
          <a:noFill/>
        </p:spPr>
      </p:pic>
      <p:pic>
        <p:nvPicPr>
          <p:cNvPr id="4102" name="Picture 6" descr="D:\ANNA\начальная школа\учитель года\открытый урок\bb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8" y="214290"/>
            <a:ext cx="3429024" cy="258548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ANNA\начальная школа\учитель года\открытый урок\horse081006_536x7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857232"/>
            <a:ext cx="3857652" cy="4680789"/>
          </a:xfrm>
          <a:prstGeom prst="rect">
            <a:avLst/>
          </a:prstGeom>
          <a:noFill/>
        </p:spPr>
      </p:pic>
      <p:pic>
        <p:nvPicPr>
          <p:cNvPr id="5124" name="Picture 4" descr="D:\ANNA\начальная школа\учитель года\открытый урок\pasqu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3786190"/>
            <a:ext cx="3942492" cy="2800344"/>
          </a:xfrm>
          <a:prstGeom prst="rect">
            <a:avLst/>
          </a:prstGeom>
          <a:noFill/>
        </p:spPr>
      </p:pic>
      <p:pic>
        <p:nvPicPr>
          <p:cNvPr id="5125" name="Picture 5" descr="D:\ANNA\начальная школа\учитель года\открытый урок\b97e509a18e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42852"/>
            <a:ext cx="3247182" cy="285752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211</TotalTime>
  <Words>78</Words>
  <PresentationFormat>Экран (4:3)</PresentationFormat>
  <Paragraphs>20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Будьте внимательны! Работайте старательно! </vt:lpstr>
      <vt:lpstr>Слайд 2</vt:lpstr>
      <vt:lpstr> 1 метр   -  1 м</vt:lpstr>
      <vt:lpstr>Слайд 4</vt:lpstr>
      <vt:lpstr>Слайд 5</vt:lpstr>
      <vt:lpstr>Лазерная рулетка </vt:lpstr>
      <vt:lpstr>Вспомни:</vt:lpstr>
      <vt:lpstr>Слайд 8</vt:lpstr>
      <vt:lpstr>Слайд 9</vt:lpstr>
      <vt:lpstr>Спасибо за сотрудничество!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23</cp:revision>
  <dcterms:modified xsi:type="dcterms:W3CDTF">2011-03-17T12:13:54Z</dcterms:modified>
</cp:coreProperties>
</file>