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0"/>
              <a:ext cx="1858" cy="3629"/>
              <a:chOff x="3008" y="774"/>
              <a:chExt cx="1858" cy="3629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3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798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6" y="2162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72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0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0" y="1323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07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9" y="121"/>
              <a:ext cx="356" cy="608"/>
              <a:chOff x="1731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32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91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5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7" y="3305"/>
              <a:ext cx="500" cy="500"/>
              <a:chOff x="1727" y="870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71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9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1002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64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2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</p:grpSp>
      <p:sp>
        <p:nvSpPr>
          <p:cNvPr id="3793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793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3EC27-F1A8-45BD-B8E0-BE43A8F5508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155474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C8311-B2D6-4D91-8EF7-37E9889D4E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013832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A73B1-1048-49F0-B51B-FD8DE77A22D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4206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33CFB-55D9-4D51-8985-C5A80E6B8C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1451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C37C2-89EF-4D06-9928-C90E261995B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47568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CC1FC-9776-4644-BDC1-5226973D69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63977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41FA3-3CA5-4F45-B5EE-F48CAF62D7B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41675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0F8FF-466F-4C49-BC13-6A38F1BA83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0612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185F8-58BD-47AE-A5A1-AC2CC8A9F4A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2945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EE3A5-3605-47EC-8358-75B14F0B7F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53191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F7231-4707-4E82-99D1-1FCE07E1E4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18642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B3A94-6B25-4D3F-A3B7-A7C26E5D7A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8474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514E9-99DA-4152-80A2-FBAA9461186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8136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6867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686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7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7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3687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6874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75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76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77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78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6880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latin typeface="Monotype Corsiva" pitchFamily="66" charset="0"/>
                  </a:endParaRPr>
                </a:p>
              </p:txBody>
            </p:sp>
            <p:sp>
              <p:nvSpPr>
                <p:cNvPr id="36881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latin typeface="Monotype Corsiva" pitchFamily="66" charset="0"/>
                  </a:endParaRPr>
                </a:p>
              </p:txBody>
            </p:sp>
            <p:sp>
              <p:nvSpPr>
                <p:cNvPr id="36882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1" y="1723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latin typeface="Monotype Corsiva" pitchFamily="66" charset="0"/>
                  </a:endParaRPr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6884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85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86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6888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89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90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6892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93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36894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36895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896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897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898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899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900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901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902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903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904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905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906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907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sp>
          <p:nvSpPr>
            <p:cNvPr id="36908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</p:grpSp>
      <p:sp>
        <p:nvSpPr>
          <p:cNvPr id="3690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691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691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691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9E3A1C-3AB4-4C60-A9B6-D58EE481D25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15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med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Занятие по внеурочной деятельности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556792"/>
            <a:ext cx="61815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«Как хорошо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уметь читать»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www.clipartmax.com/png/full/206-2069864_%D1%87%D1%82%D0%B5%D0%BD%D0%B8%D0%B5-%D0%B4%D0%B5%D1%82%D1%81%D0%BA%D0%BE%D0%B9-%D0%BA%D0%BD%D0%B8%D0%B3%D0%B8-%D0%BA%D0%B0%D1%80%D1%82%D0%B8%D0%BD%D0%BA%D0%B8-drawing-book-for-kids-%5Bbook%5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501008"/>
            <a:ext cx="3600400" cy="269945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692150"/>
            <a:ext cx="6192837" cy="1709738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>
                <a:solidFill>
                  <a:srgbClr val="000099"/>
                </a:solidFill>
                <a:latin typeface="Monotype Corsiva" pitchFamily="66" charset="0"/>
              </a:rPr>
              <a:t>День Матери.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03575" y="2924175"/>
            <a:ext cx="5940425" cy="16700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>
                <a:latin typeface="Monotype Corsiva" pitchFamily="66" charset="0"/>
              </a:rPr>
              <a:t>Этот праздник - праздник вечности: из поколения в поколение для каждого человека мама – самый главный человек в жизни.</a:t>
            </a:r>
            <a:r>
              <a:rPr lang="ru-RU" sz="2800"/>
              <a:t> </a:t>
            </a:r>
          </a:p>
        </p:txBody>
      </p:sp>
      <p:pic>
        <p:nvPicPr>
          <p:cNvPr id="15364" name="Picture 5" descr="мама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860800"/>
            <a:ext cx="39528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4932040" y="5445224"/>
            <a:ext cx="39290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Василенко Ольга Владимировна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«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Сухобузимская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СШ » </a:t>
            </a:r>
          </a:p>
        </p:txBody>
      </p:sp>
    </p:spTree>
    <p:extLst>
      <p:ext uri="{BB962C8B-B14F-4D97-AF65-F5344CB8AC3E}">
        <p14:creationId xmlns:p14="http://schemas.microsoft.com/office/powerpoint/2010/main" val="20918369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Тигра\Desktop\презентации\81863465_large_mamaidoch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93" y="1916832"/>
            <a:ext cx="4069390" cy="27069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1763688" y="1196752"/>
            <a:ext cx="936104" cy="1008112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3599892" y="548680"/>
            <a:ext cx="468052" cy="1185772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971600" y="3429000"/>
            <a:ext cx="1368152" cy="54006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372200" y="1196752"/>
            <a:ext cx="1224136" cy="108702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5220072" y="682778"/>
            <a:ext cx="612068" cy="1096942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223216" y="4623783"/>
            <a:ext cx="979283" cy="1279322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606226" y="3573016"/>
            <a:ext cx="1206134" cy="79208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314077" y="4723384"/>
            <a:ext cx="594066" cy="108012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395536" y="5517232"/>
            <a:ext cx="8424936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i="1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От чистого сердца простыми словами</a:t>
            </a:r>
            <a:endParaRPr lang="ru-RU" sz="28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2800" b="1" i="1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Давайте, друзья потолкуем о маме! </a:t>
            </a:r>
          </a:p>
          <a:p>
            <a:pPr algn="r"/>
            <a:r>
              <a:rPr lang="ru-RU" sz="2800" b="1" i="1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Нина </a:t>
            </a:r>
            <a:r>
              <a:rPr lang="ru-RU" sz="2800" b="1" i="1" dirty="0" err="1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Саконская</a:t>
            </a:r>
            <a:endParaRPr lang="ru-RU" sz="28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0916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43887" cy="868958"/>
          </a:xfrm>
        </p:spPr>
        <p:txBody>
          <a:bodyPr/>
          <a:lstStyle/>
          <a:p>
            <a:r>
              <a:rPr lang="ru-RU" dirty="0"/>
              <a:t>Правила работы в группах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640960" cy="445611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при обсуждении задания говорите так, чтобы вас слышала только ваша группа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в процессе работы нужно дать высказаться каждому желающему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выполнив задание, убедитесь в том, что каждый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 член группы готов ответить от имени группы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как только завершите работу, возьмитесь за руки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как только прозвучит сигнал учителя об окончании работы, в классе должна быть тишина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будьте внимательны к ответам каждой группы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2975443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группам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Прочитать произведение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Определить жанр произведения (рассказ, сказка, стихотворение)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Инсценировка произведения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Какая мама?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26179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Иван Косяков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«</a:t>
            </a:r>
            <a:r>
              <a:rPr lang="ru-RU" dirty="0"/>
              <a:t>Всё она»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g.labirint.ru/rcimg/3aa3737fb9611804baafa9c807e99bb1/1920x1080/comments_pic/1604/2_f6c18bb19ddd63f3335a56abc294928f_14540717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620000" cy="5029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76706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Татьяна Бокова </a:t>
            </a:r>
            <a:br>
              <a:rPr lang="ru-RU" dirty="0"/>
            </a:br>
            <a:r>
              <a:rPr lang="ru-RU" dirty="0"/>
              <a:t>«Липучка-почемучка»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s://goods.kaypu.com/photo/524d383378e5c9142f036de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" t="5303" r="4838" b="6494"/>
          <a:stretch/>
        </p:blipFill>
        <p:spPr bwMode="auto">
          <a:xfrm>
            <a:off x="621076" y="1556792"/>
            <a:ext cx="7666182" cy="4645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17272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459432"/>
            <a:ext cx="8640959" cy="1877070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Виктор </a:t>
            </a:r>
            <a:r>
              <a:rPr lang="ru-RU" b="1" dirty="0" err="1">
                <a:solidFill>
                  <a:srgbClr val="000000"/>
                </a:solidFill>
                <a:effectLst/>
                <a:latin typeface="Times New Roman"/>
                <a:ea typeface="Calibri"/>
              </a:rPr>
              <a:t>Голявкин</a:t>
            </a:r>
            <a:r>
              <a:rPr lang="ru-RU" b="1" dirty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 </a:t>
            </a:r>
            <a:br>
              <a:rPr lang="ru-RU" b="1" dirty="0">
                <a:solidFill>
                  <a:srgbClr val="000000"/>
                </a:solidFill>
                <a:effectLst/>
                <a:latin typeface="Times New Roman"/>
                <a:ea typeface="Calibri"/>
              </a:rPr>
            </a:br>
            <a:r>
              <a:rPr lang="ru-RU" b="1" dirty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«Как я помогал маме мыть пол»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cdn01.ru/files/users/images/cd/97/cd97e15700484aa47bd2e65516a6a1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12777"/>
            <a:ext cx="5112569" cy="4882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78986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Ненецкая сказка </a:t>
            </a:r>
            <a:b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«Кукушка»</a:t>
            </a:r>
            <a:r>
              <a:rPr lang="ru-RU" b="1" dirty="0">
                <a:effectLst/>
              </a:rPr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https://pickimage.ru/wp-content/uploads/images/detskie/cuckoo/kukushka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704856" cy="5129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07252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Шары">
  <a:themeElements>
    <a:clrScheme name="Шары 9">
      <a:dk1>
        <a:srgbClr val="000000"/>
      </a:dk1>
      <a:lt1>
        <a:srgbClr val="FFFFFF"/>
      </a:lt1>
      <a:dk2>
        <a:srgbClr val="000000"/>
      </a:dk2>
      <a:lt2>
        <a:srgbClr val="FFCC99"/>
      </a:lt2>
      <a:accent1>
        <a:srgbClr val="FF9900"/>
      </a:accent1>
      <a:accent2>
        <a:srgbClr val="FF99CC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B9"/>
      </a:accent6>
      <a:hlink>
        <a:srgbClr val="FF9999"/>
      </a:hlink>
      <a:folHlink>
        <a:srgbClr val="FFFF99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178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Bookman Old Style</vt:lpstr>
      <vt:lpstr>Calibri</vt:lpstr>
      <vt:lpstr>Monotype Corsiva</vt:lpstr>
      <vt:lpstr>Times New Roman</vt:lpstr>
      <vt:lpstr>Verdana</vt:lpstr>
      <vt:lpstr>Шары</vt:lpstr>
      <vt:lpstr>Занятие по внеурочной деятельности</vt:lpstr>
      <vt:lpstr>День Матери.</vt:lpstr>
      <vt:lpstr>Презентация PowerPoint</vt:lpstr>
      <vt:lpstr>Правила работы в группах</vt:lpstr>
      <vt:lpstr>Задание группам</vt:lpstr>
      <vt:lpstr>Иван Косяков «Всё она»</vt:lpstr>
      <vt:lpstr>Татьяна Бокова  «Липучка-почемучка»</vt:lpstr>
      <vt:lpstr>Виктор Голявкин  «Как я помогал маме мыть пол»</vt:lpstr>
      <vt:lpstr>Ненецкая сказка  «Кукушка»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Матери.</dc:title>
  <dc:creator>Павел</dc:creator>
  <cp:lastModifiedBy>Егор Василенко</cp:lastModifiedBy>
  <cp:revision>8</cp:revision>
  <dcterms:created xsi:type="dcterms:W3CDTF">2019-11-12T16:05:59Z</dcterms:created>
  <dcterms:modified xsi:type="dcterms:W3CDTF">2025-01-31T10:42:59Z</dcterms:modified>
</cp:coreProperties>
</file>