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8D69F225-6E65-411D-9592-24B4CEC2A631}" type="datetimeFigureOut">
              <a:rPr lang="ru-RU" smtClean="0"/>
              <a:t>01.11.2022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3724317-EA8E-4957-A3B7-D7173B13DC8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8D69F225-6E65-411D-9592-24B4CEC2A631}"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724317-EA8E-4957-A3B7-D7173B13DC8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8D69F225-6E65-411D-9592-24B4CEC2A631}" type="datetimeFigureOut">
              <a:rPr lang="ru-RU" smtClean="0"/>
              <a:t>01.11.2022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724317-EA8E-4957-A3B7-D7173B13DC8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8D69F225-6E65-411D-9592-24B4CEC2A631}" type="datetimeFigureOut">
              <a:rPr lang="ru-RU" smtClean="0"/>
              <a:t>01.11.2022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03724317-EA8E-4957-A3B7-D7173B13DC8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8D69F225-6E65-411D-9592-24B4CEC2A631}" type="datetimeFigureOut">
              <a:rPr lang="ru-RU" smtClean="0"/>
              <a:t>01.11.2022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03724317-EA8E-4957-A3B7-D7173B13DC8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8D69F225-6E65-411D-9592-24B4CEC2A631}" type="datetimeFigureOut">
              <a:rPr lang="ru-RU" smtClean="0"/>
              <a:t>01.11.2022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03724317-EA8E-4957-A3B7-D7173B13DC8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8D69F225-6E65-411D-9592-24B4CEC2A631}" type="datetimeFigureOut">
              <a:rPr lang="ru-RU" smtClean="0"/>
              <a:t>01.11.2022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03724317-EA8E-4957-A3B7-D7173B13DC8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8D69F225-6E65-411D-9592-24B4CEC2A631}" type="datetimeFigureOut">
              <a:rPr lang="ru-RU" smtClean="0"/>
              <a:t>01.11.2022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724317-EA8E-4957-A3B7-D7173B13DC8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8D69F225-6E65-411D-9592-24B4CEC2A631}" type="datetimeFigureOut">
              <a:rPr lang="ru-RU" smtClean="0"/>
              <a:t>01.11.2022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03724317-EA8E-4957-A3B7-D7173B13DC8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8D69F225-6E65-411D-9592-24B4CEC2A631}" type="datetimeFigureOut">
              <a:rPr lang="ru-RU" smtClean="0"/>
              <a:t>01.11.2022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03724317-EA8E-4957-A3B7-D7173B13DC8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8D69F225-6E65-411D-9592-24B4CEC2A631}" type="datetimeFigureOut">
              <a:rPr lang="ru-RU" smtClean="0"/>
              <a:t>01.11.2022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03724317-EA8E-4957-A3B7-D7173B13DC8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D69F225-6E65-411D-9592-24B4CEC2A631}" type="datetimeFigureOut">
              <a:rPr lang="ru-RU" smtClean="0"/>
              <a:t>01.11.2022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3724317-EA8E-4957-A3B7-D7173B13DC8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71480"/>
            <a:ext cx="5857916" cy="4929222"/>
          </a:xfrm>
        </p:spPr>
        <p:txBody>
          <a:bodyPr>
            <a:normAutofit/>
          </a:bodyPr>
          <a:lstStyle/>
          <a:p>
            <a:pPr algn="l"/>
            <a:r>
              <a:rPr lang="en-US" sz="6000" dirty="0"/>
              <a:t>The influence of gaming slang on English speech</a:t>
            </a:r>
            <a:endParaRPr lang="ru-RU" sz="6000" dirty="0"/>
          </a:p>
        </p:txBody>
      </p:sp>
      <p:sp>
        <p:nvSpPr>
          <p:cNvPr id="4" name="TextBox 3"/>
          <p:cNvSpPr txBox="1"/>
          <p:nvPr/>
        </p:nvSpPr>
        <p:spPr>
          <a:xfrm>
            <a:off x="1907704" y="5500702"/>
            <a:ext cx="5857916" cy="1015663"/>
          </a:xfrm>
          <a:prstGeom prst="rect">
            <a:avLst/>
          </a:prstGeom>
          <a:noFill/>
        </p:spPr>
        <p:txBody>
          <a:bodyPr wrap="square" rtlCol="0">
            <a:spAutoFit/>
          </a:bodyPr>
          <a:lstStyle/>
          <a:p>
            <a:r>
              <a:rPr lang="en-US" sz="2000" dirty="0"/>
              <a:t>The presentation was made by </a:t>
            </a:r>
            <a:endParaRPr lang="ru-RU" sz="2000" dirty="0"/>
          </a:p>
          <a:p>
            <a:r>
              <a:rPr lang="en-US" sz="2000" dirty="0" err="1"/>
              <a:t>Darsen</a:t>
            </a:r>
            <a:r>
              <a:rPr lang="en-US" sz="2000" dirty="0"/>
              <a:t> </a:t>
            </a:r>
            <a:r>
              <a:rPr lang="en-US" sz="2000" dirty="0" err="1"/>
              <a:t>Badgaev</a:t>
            </a:r>
            <a:r>
              <a:rPr lang="en-US" sz="2000" dirty="0"/>
              <a:t>. Form-11A.</a:t>
            </a:r>
          </a:p>
          <a:p>
            <a:r>
              <a:rPr lang="en-US" sz="2000" dirty="0"/>
              <a:t>Teacher: </a:t>
            </a:r>
            <a:r>
              <a:rPr lang="en-US" sz="2000" dirty="0" err="1"/>
              <a:t>Goryaeva</a:t>
            </a:r>
            <a:r>
              <a:rPr lang="en-US" sz="2000" dirty="0"/>
              <a:t> Irina Alexandrovna</a:t>
            </a:r>
            <a:endParaRPr lang="ru-RU" sz="2000" dirty="0"/>
          </a:p>
        </p:txBody>
      </p:sp>
      <p:pic>
        <p:nvPicPr>
          <p:cNvPr id="2050" name="Picture 2"/>
          <p:cNvPicPr>
            <a:picLocks noChangeAspect="1" noChangeArrowheads="1"/>
          </p:cNvPicPr>
          <p:nvPr/>
        </p:nvPicPr>
        <p:blipFill>
          <a:blip r:embed="rId2" cstate="print"/>
          <a:srcRect/>
          <a:stretch>
            <a:fillRect/>
          </a:stretch>
        </p:blipFill>
        <p:spPr bwMode="auto">
          <a:xfrm>
            <a:off x="4786314" y="2357430"/>
            <a:ext cx="4071966" cy="259440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What is gaming slang</a:t>
            </a:r>
            <a:endParaRPr lang="ru-RU" dirty="0"/>
          </a:p>
        </p:txBody>
      </p:sp>
      <p:sp>
        <p:nvSpPr>
          <p:cNvPr id="3" name="Содержимое 2"/>
          <p:cNvSpPr>
            <a:spLocks noGrp="1"/>
          </p:cNvSpPr>
          <p:nvPr>
            <p:ph idx="1"/>
          </p:nvPr>
        </p:nvSpPr>
        <p:spPr/>
        <p:txBody>
          <a:bodyPr>
            <a:normAutofit fontScale="92500" lnSpcReduction="20000"/>
          </a:bodyPr>
          <a:lstStyle/>
          <a:p>
            <a:r>
              <a:rPr lang="en-US" dirty="0"/>
              <a:t>Game slang is a conditional language used by players in various games to exchange information. The emergence of gaming slang is associated with the emergence of massive online games, where it has become an integral part of the game</a:t>
            </a:r>
            <a:r>
              <a:rPr lang="ru-RU" dirty="0"/>
              <a:t> </a:t>
            </a:r>
            <a:r>
              <a:rPr lang="en-US" dirty="0"/>
              <a:t>play. Game slang is characterized by brevity, and the content and emotionality associated with it, which is due to the need for rapid transmission of information and because of the emotional tension of the game.</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Origin and development</a:t>
            </a:r>
            <a:endParaRPr lang="ru-RU" dirty="0"/>
          </a:p>
        </p:txBody>
      </p:sp>
      <p:sp>
        <p:nvSpPr>
          <p:cNvPr id="3" name="Содержимое 2"/>
          <p:cNvSpPr>
            <a:spLocks noGrp="1"/>
          </p:cNvSpPr>
          <p:nvPr>
            <p:ph idx="1"/>
          </p:nvPr>
        </p:nvSpPr>
        <p:spPr/>
        <p:txBody>
          <a:bodyPr>
            <a:normAutofit fontScale="77500" lnSpcReduction="20000"/>
          </a:bodyPr>
          <a:lstStyle/>
          <a:p>
            <a:r>
              <a:rPr lang="en-US" dirty="0"/>
              <a:t>Most of the computer jargon is created by young people who master computers and are fond of everything related to it. At the same time, the boundaries of youth and computer slang are blurred.</a:t>
            </a:r>
            <a:endParaRPr lang="ru-RU" dirty="0"/>
          </a:p>
          <a:p>
            <a:r>
              <a:rPr lang="en-US" dirty="0"/>
              <a:t>A large number of users from all over the world are involved in online games, and once in the same space, they are forced to resort to some universal means of communication. Thus, gaming slang serves as a way of communication for users who are native speakers of different languages. Such a "gaming" language allows you to interact quickly and easily and achieve successful gaming results. Initially, beginners do not know the words used, but over time they become simple and understandable to them, and thus the language boundaries are erased.</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Words from gaming slang</a:t>
            </a:r>
            <a:r>
              <a:rPr lang="ru-RU" dirty="0"/>
              <a:t> </a:t>
            </a:r>
            <a:r>
              <a:rPr lang="en-US" dirty="0"/>
              <a:t>and examples</a:t>
            </a:r>
            <a:endParaRPr lang="ru-RU" dirty="0"/>
          </a:p>
        </p:txBody>
      </p:sp>
      <p:sp>
        <p:nvSpPr>
          <p:cNvPr id="3" name="Содержимое 2"/>
          <p:cNvSpPr>
            <a:spLocks noGrp="1"/>
          </p:cNvSpPr>
          <p:nvPr>
            <p:ph idx="1"/>
          </p:nvPr>
        </p:nvSpPr>
        <p:spPr>
          <a:xfrm>
            <a:off x="428596" y="1785926"/>
            <a:ext cx="8715404" cy="4714908"/>
          </a:xfrm>
        </p:spPr>
        <p:txBody>
          <a:bodyPr>
            <a:normAutofit fontScale="77500" lnSpcReduction="20000"/>
          </a:bodyPr>
          <a:lstStyle/>
          <a:p>
            <a:r>
              <a:rPr lang="en-US" sz="3100" dirty="0"/>
              <a:t>AFK Stands for “Away From Keyboard.”</a:t>
            </a:r>
            <a:br>
              <a:rPr lang="ru-RU" sz="3100" dirty="0"/>
            </a:br>
            <a:r>
              <a:rPr lang="en-US" sz="3100" dirty="0"/>
              <a:t>I'll be AFK don't start the game.</a:t>
            </a:r>
          </a:p>
          <a:p>
            <a:r>
              <a:rPr lang="en-US" sz="3100" dirty="0"/>
              <a:t>Alpha  Usually the first test release of a video game. </a:t>
            </a:r>
            <a:br>
              <a:rPr lang="ru-RU" sz="3100" dirty="0"/>
            </a:br>
            <a:r>
              <a:rPr lang="en-US" sz="3100" dirty="0"/>
              <a:t>Don't be picky it's alpha</a:t>
            </a:r>
          </a:p>
          <a:p>
            <a:r>
              <a:rPr lang="en-US" sz="3100" dirty="0"/>
              <a:t>Bug A mistake in game programming that causes the game to operate incorrectly.</a:t>
            </a:r>
          </a:p>
          <a:p>
            <a:pPr>
              <a:buNone/>
            </a:pPr>
            <a:r>
              <a:rPr lang="en-US" sz="3100" dirty="0"/>
              <a:t>    There are a lot of bugs in this game, it's impossible to play it. </a:t>
            </a:r>
          </a:p>
          <a:p>
            <a:r>
              <a:rPr lang="en-US" sz="3100" dirty="0"/>
              <a:t>Cheat codes Some games have special cheats that players can adopt if they know the right code. </a:t>
            </a:r>
            <a:endParaRPr lang="ru-RU" sz="3100" dirty="0"/>
          </a:p>
          <a:p>
            <a:pPr>
              <a:buNone/>
            </a:pPr>
            <a:r>
              <a:rPr lang="ru-RU" sz="3100" dirty="0"/>
              <a:t>     </a:t>
            </a:r>
            <a:r>
              <a:rPr lang="en-US" sz="3100" dirty="0"/>
              <a:t>I can't pass the level I'll have to use cheat codes</a:t>
            </a:r>
            <a:br>
              <a:rPr lang="ru-RU" dirty="0"/>
            </a:br>
            <a:br>
              <a:rPr lang="en-US" dirty="0"/>
            </a:br>
            <a:br>
              <a:rPr lang="en-US" dirty="0"/>
            </a:br>
            <a:endParaRPr lang="en-US" dirty="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58204" cy="1518432"/>
          </a:xfrm>
        </p:spPr>
        <p:txBody>
          <a:bodyPr>
            <a:normAutofit fontScale="90000"/>
          </a:bodyPr>
          <a:lstStyle/>
          <a:p>
            <a:r>
              <a:rPr lang="en-US" dirty="0"/>
              <a:t>How can slang expressions be used outside the game environment</a:t>
            </a:r>
            <a:endParaRPr lang="ru-RU" dirty="0"/>
          </a:p>
        </p:txBody>
      </p:sp>
      <p:sp>
        <p:nvSpPr>
          <p:cNvPr id="3" name="Содержимое 2"/>
          <p:cNvSpPr>
            <a:spLocks noGrp="1"/>
          </p:cNvSpPr>
          <p:nvPr>
            <p:ph idx="1"/>
          </p:nvPr>
        </p:nvSpPr>
        <p:spPr/>
        <p:txBody>
          <a:bodyPr/>
          <a:lstStyle/>
          <a:p>
            <a:r>
              <a:rPr lang="en-US" dirty="0"/>
              <a:t>To begin with, I would like to say that</a:t>
            </a:r>
            <a:r>
              <a:rPr lang="ru-RU" dirty="0"/>
              <a:t> </a:t>
            </a:r>
            <a:r>
              <a:rPr lang="en-US" dirty="0"/>
              <a:t>Expressions are often used in meanings that are not characteristic of them initially.</a:t>
            </a:r>
            <a:endParaRPr lang="ru-RU" dirty="0"/>
          </a:p>
          <a:p>
            <a:r>
              <a:rPr lang="ru-RU" dirty="0"/>
              <a:t>А</a:t>
            </a:r>
            <a:r>
              <a:rPr lang="en-US" dirty="0"/>
              <a:t>re you sleepy? It's like you got up AFK.</a:t>
            </a:r>
            <a:endParaRPr lang="ru-RU" dirty="0"/>
          </a:p>
          <a:p>
            <a:r>
              <a:rPr lang="en-US" dirty="0"/>
              <a:t>You're so lucky it's like you entered cheat codes</a:t>
            </a:r>
            <a:endParaRPr lang="ru-RU" dirty="0"/>
          </a:p>
          <a:p>
            <a:r>
              <a:rPr lang="en-US" dirty="0"/>
              <a:t>This story is so bad like it's an alpha</a:t>
            </a:r>
            <a:endParaRPr lang="ru-RU" dirty="0"/>
          </a:p>
          <a:p>
            <a:endParaRPr lang="en-US" dirty="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Features of game slang</a:t>
            </a:r>
            <a:endParaRPr lang="ru-RU" dirty="0"/>
          </a:p>
        </p:txBody>
      </p:sp>
      <p:sp>
        <p:nvSpPr>
          <p:cNvPr id="3" name="Содержимое 2"/>
          <p:cNvSpPr>
            <a:spLocks noGrp="1"/>
          </p:cNvSpPr>
          <p:nvPr>
            <p:ph idx="1"/>
          </p:nvPr>
        </p:nvSpPr>
        <p:spPr/>
        <p:txBody>
          <a:bodyPr>
            <a:normAutofit lnSpcReduction="10000"/>
          </a:bodyPr>
          <a:lstStyle/>
          <a:p>
            <a:r>
              <a:rPr lang="en-US" dirty="0"/>
              <a:t>At the same time, within the framework of one game, slang can form within slang. For example, </a:t>
            </a:r>
            <a:r>
              <a:rPr lang="en-US" dirty="0" err="1"/>
              <a:t>Dota</a:t>
            </a:r>
            <a:r>
              <a:rPr lang="en-US" dirty="0"/>
              <a:t> 2 is played and interacted with by millions of players around the world at the same time, and at the same time the game has its own specifics. In this regard, there is a slang characteristic of </a:t>
            </a:r>
            <a:r>
              <a:rPr lang="en-US" dirty="0" err="1"/>
              <a:t>Dota</a:t>
            </a:r>
            <a:r>
              <a:rPr lang="en-US" dirty="0"/>
              <a:t> 2, reflecting its features and the needs of players, and at the same time used inside this game.</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6000792"/>
          </a:xfrm>
        </p:spPr>
        <p:txBody>
          <a:bodyPr>
            <a:normAutofit lnSpcReduction="10000"/>
          </a:bodyPr>
          <a:lstStyle/>
          <a:p>
            <a:r>
              <a:rPr lang="en-US" dirty="0"/>
              <a:t>Different games have different communities and different slang and it is common depending on the popularity of the game itself</a:t>
            </a:r>
            <a:r>
              <a:rPr lang="ru-RU" dirty="0"/>
              <a:t>.</a:t>
            </a:r>
          </a:p>
          <a:p>
            <a:r>
              <a:rPr lang="en-US" dirty="0"/>
              <a:t>Each case is unique and different games have different slang in terms of volume.  For example, after listening to the speech of some gamers, an ordinary person may not understand some specific words. However, let's say after listening to the dialogue of two players in strategy games, the layman will not be able to understand what it is all about</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72000"/>
          </a:xfrm>
        </p:spPr>
        <p:txBody>
          <a:bodyPr/>
          <a:lstStyle/>
          <a:p>
            <a:r>
              <a:rPr lang="en-US" dirty="0"/>
              <a:t>gaming slang mainly affects players in certain games, but some expressions can be used outside of them. Gaming slang is as huge as the number of games is huge and it's impossible to understand everything, but in fact it's not really necessary because most words are needed only for gamers themselves</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2500298" y="4357694"/>
            <a:ext cx="4111922" cy="232092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357430"/>
            <a:ext cx="8229600" cy="1399032"/>
          </a:xfrm>
        </p:spPr>
        <p:txBody>
          <a:bodyPr/>
          <a:lstStyle/>
          <a:p>
            <a:r>
              <a:rPr lang="en-US" dirty="0"/>
              <a:t>Thank you for your attention</a:t>
            </a:r>
            <a:r>
              <a:rPr lang="ru-RU"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102</TotalTime>
  <Words>653</Words>
  <Application>Microsoft Office PowerPoint</Application>
  <PresentationFormat>Экран (4:3)</PresentationFormat>
  <Paragraphs>27</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Century Gothic</vt:lpstr>
      <vt:lpstr>Verdana</vt:lpstr>
      <vt:lpstr>Wingdings 2</vt:lpstr>
      <vt:lpstr>Яркая</vt:lpstr>
      <vt:lpstr>The influence of gaming slang on English speech</vt:lpstr>
      <vt:lpstr>What is gaming slang</vt:lpstr>
      <vt:lpstr>Origin and development</vt:lpstr>
      <vt:lpstr>Words from gaming slang and examples</vt:lpstr>
      <vt:lpstr>How can slang expressions be used outside the game environment</vt:lpstr>
      <vt:lpstr>Features of game slang</vt:lpstr>
      <vt:lpstr>Презентация PowerPoint</vt:lpstr>
      <vt:lpstr>Презентация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gaming slang on English speech</dc:title>
  <dc:creator>Пользователь Windows</dc:creator>
  <cp:lastModifiedBy>Arslang Goryaev</cp:lastModifiedBy>
  <cp:revision>13</cp:revision>
  <dcterms:created xsi:type="dcterms:W3CDTF">2022-10-20T19:03:30Z</dcterms:created>
  <dcterms:modified xsi:type="dcterms:W3CDTF">2022-10-31T21:36:51Z</dcterms:modified>
</cp:coreProperties>
</file>