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8" r:id="rId2"/>
    <p:sldId id="284" r:id="rId3"/>
    <p:sldId id="285" r:id="rId4"/>
    <p:sldId id="286" r:id="rId5"/>
    <p:sldId id="287" r:id="rId6"/>
    <p:sldId id="288" r:id="rId7"/>
    <p:sldId id="289" r:id="rId8"/>
    <p:sldId id="282" r:id="rId9"/>
    <p:sldId id="28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CC"/>
    <a:srgbClr val="9966FF"/>
    <a:srgbClr val="2E940A"/>
    <a:srgbClr val="53EBD2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4" autoAdjust="0"/>
    <p:restoredTop sz="89919" autoAdjust="0"/>
  </p:normalViewPr>
  <p:slideViewPr>
    <p:cSldViewPr>
      <p:cViewPr varScale="1">
        <p:scale>
          <a:sx n="62" d="100"/>
          <a:sy n="62" d="100"/>
        </p:scale>
        <p:origin x="-21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65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BD9AD-3260-4A72-8B39-C564AAA94F5A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F40F9-A572-475F-96AD-3BA1839208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F32BC-6EB4-4B6B-9641-109D311DD384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883C2-56F1-4212-8343-8EC3EF353C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13591-8AA3-401B-815D-185773C7F78B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33977-3736-433D-A2E1-BA317CB06E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650" y="676275"/>
            <a:ext cx="7124700" cy="9239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09650" y="1806575"/>
            <a:ext cx="7124700" cy="4052888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37313" y="595153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9D096-B519-4EAE-9027-71261C803163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181100" y="5951538"/>
            <a:ext cx="52562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73088" y="5951538"/>
            <a:ext cx="6080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FB69C-2546-451A-8589-4802047DBC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EEAD6-AC86-4944-8816-E53B39C983C0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70551-5782-41BA-B627-5D3CD81ACA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205FF-3854-4FC4-A5BE-D24720464CA9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FDC80-B8D5-4005-ABE3-57DCF02C89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71D60-B397-45D2-9672-87BEACF341FF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A1B80-E8FB-49E6-94B5-467AD801D2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13966-2904-4445-B83C-9BE39E312812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7105B-C7DB-47EB-A4C7-85764B39F7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DB4D6-5A66-43EA-AAE2-0BC7D701460D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ACA15-1998-4544-B708-503232D07F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B2F6-915B-43F7-B3F3-F77C644ED855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B4E94-6260-4637-818E-43F68F3F96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1233D-5DB7-456E-B583-4BA71ED790B7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E9348-7CAF-43B0-B468-47D6B470D9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4718050" y="993775"/>
            <a:ext cx="1847850" cy="1530350"/>
            <a:chOff x="4718762" y="993075"/>
            <a:chExt cx="1847138" cy="1530439"/>
          </a:xfrm>
        </p:grpSpPr>
        <p:sp>
          <p:nvSpPr>
            <p:cNvPr id="6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7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8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9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10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11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12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sp>
          <p:nvSpPr>
            <p:cNvPr id="13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 rtlCol="0">
            <a:normAutofit/>
          </a:bodyPr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AD74E-6C84-4412-B30C-A9560798D1D1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E6A18-282B-435D-9BFB-D1A105BC9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34"/>
          <p:cNvGrpSpPr>
            <a:grpSpLocks/>
          </p:cNvGrpSpPr>
          <p:nvPr/>
        </p:nvGrpSpPr>
        <p:grpSpPr bwMode="auto">
          <a:xfrm>
            <a:off x="0" y="0"/>
            <a:ext cx="9251950" cy="6858000"/>
            <a:chOff x="-9" y="-16"/>
            <a:chExt cx="9252346" cy="6858038"/>
          </a:xfrm>
        </p:grpSpPr>
        <p:grpSp>
          <p:nvGrpSpPr>
            <p:cNvPr id="1032" name="Group 638"/>
            <p:cNvGrpSpPr>
              <a:grpSpLocks/>
            </p:cNvGrpSpPr>
            <p:nvPr/>
          </p:nvGrpSpPr>
          <p:grpSpPr bwMode="auto"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1033" name="Group 669"/>
            <p:cNvGrpSpPr>
              <a:grpSpLocks/>
            </p:cNvGrpSpPr>
            <p:nvPr/>
          </p:nvGrpSpPr>
          <p:grpSpPr bwMode="auto"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318" y="3703642"/>
                <a:ext cx="1588" cy="15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>
                  <a:latin typeface="+mn-lt"/>
                  <a:cs typeface="+mn-cs"/>
                </a:endParaRPr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1034" name="Group 715"/>
            <p:cNvGrpSpPr>
              <a:grpSpLocks/>
            </p:cNvGrpSpPr>
            <p:nvPr/>
          </p:nvGrpSpPr>
          <p:grpSpPr bwMode="auto"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80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009650" y="676275"/>
            <a:ext cx="71247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09650" y="1806575"/>
            <a:ext cx="7124700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13" y="59515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32F757-C5A8-4377-96B7-D2144ED19E06}" type="datetimeFigureOut">
              <a:rPr lang="ru-RU"/>
              <a:pPr>
                <a:defRPr/>
              </a:pPr>
              <a:t>04.04.2013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100" y="5951538"/>
            <a:ext cx="52562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088" y="5951538"/>
            <a:ext cx="60801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0BDE04-B54F-4D2E-BF3C-B4FE1F8861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4" r:id="rId2"/>
    <p:sldLayoutId id="2147483753" r:id="rId3"/>
    <p:sldLayoutId id="2147483752" r:id="rId4"/>
    <p:sldLayoutId id="2147483751" r:id="rId5"/>
    <p:sldLayoutId id="2147483750" r:id="rId6"/>
    <p:sldLayoutId id="2147483749" r:id="rId7"/>
    <p:sldLayoutId id="2147483748" r:id="rId8"/>
    <p:sldLayoutId id="2147483757" r:id="rId9"/>
    <p:sldLayoutId id="2147483747" r:id="rId10"/>
    <p:sldLayoutId id="2147483746" r:id="rId11"/>
    <p:sldLayoutId id="2147483756" r:id="rId12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404040"/>
          </a:solidFill>
          <a:latin typeface="+mj-lt"/>
          <a:ea typeface="+mj-ea"/>
          <a:cs typeface="Trebuchet M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3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8.xml"/><Relationship Id="rId1" Type="http://schemas.openxmlformats.org/officeDocument/2006/relationships/slideLayout" Target="../slideLayouts/slideLayout12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8.xml"/><Relationship Id="rId1" Type="http://schemas.openxmlformats.org/officeDocument/2006/relationships/slideLayout" Target="../slideLayouts/slideLayout4.xml"/><Relationship Id="rId4" Type="http://schemas.openxmlformats.org/officeDocument/2006/relationships/slide" Target="slide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8.xml"/><Relationship Id="rId1" Type="http://schemas.openxmlformats.org/officeDocument/2006/relationships/slideLayout" Target="../slideLayouts/slideLayout12.xml"/><Relationship Id="rId4" Type="http://schemas.openxmlformats.org/officeDocument/2006/relationships/slide" Target="slide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8.xml"/><Relationship Id="rId1" Type="http://schemas.openxmlformats.org/officeDocument/2006/relationships/slideLayout" Target="../slideLayouts/slideLayout12.xml"/><Relationship Id="rId4" Type="http://schemas.openxmlformats.org/officeDocument/2006/relationships/slide" Target="slide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8.xml"/><Relationship Id="rId1" Type="http://schemas.openxmlformats.org/officeDocument/2006/relationships/slideLayout" Target="../slideLayouts/slideLayout12.xml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8.xml"/><Relationship Id="rId1" Type="http://schemas.openxmlformats.org/officeDocument/2006/relationships/slideLayout" Target="../slideLayouts/slideLayout12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042988" y="1989138"/>
            <a:ext cx="7118350" cy="915987"/>
          </a:xfrm>
        </p:spPr>
        <p:txBody>
          <a:bodyPr/>
          <a:lstStyle/>
          <a:p>
            <a:pPr algn="ctr" eaLnBrk="1" hangingPunct="1"/>
            <a:r>
              <a:rPr lang="ru-RU" sz="3600" smtClean="0"/>
              <a:t>ЖИВЫЕ БАРОМЕТРЫ</a:t>
            </a:r>
            <a:br>
              <a:rPr lang="ru-RU" sz="3600" smtClean="0"/>
            </a:br>
            <a:r>
              <a:rPr lang="ru-RU" sz="3600" smtClean="0"/>
              <a:t>тест по географии «Народные приметы погоды»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9650" y="4776788"/>
            <a:ext cx="7116763" cy="14605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ru-RU" sz="1700" smtClean="0">
                <a:solidFill>
                  <a:srgbClr val="0000CC"/>
                </a:solidFill>
              </a:rPr>
              <a:t>Выполнила Попова Яна ученица 6 «В» класса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1700" smtClean="0">
                <a:solidFill>
                  <a:srgbClr val="0000CC"/>
                </a:solidFill>
              </a:rPr>
              <a:t>МБОУ СОШ № 203 ХЭЦ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1700" smtClean="0">
                <a:solidFill>
                  <a:srgbClr val="0000CC"/>
                </a:solidFill>
              </a:rPr>
              <a:t>Руководитель проекта учитель географии Чертова Н.В.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1100" smtClean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smtClean="0"/>
              <a:t>Тест № 1 Определение погоды по растениям</a:t>
            </a:r>
          </a:p>
        </p:txBody>
      </p:sp>
      <p:graphicFrame>
        <p:nvGraphicFramePr>
          <p:cNvPr id="47212" name="Group 108"/>
          <p:cNvGraphicFramePr>
            <a:graphicFrameLocks noGrp="1"/>
          </p:cNvGraphicFramePr>
          <p:nvPr>
            <p:ph idx="1"/>
          </p:nvPr>
        </p:nvGraphicFramePr>
        <p:xfrm>
          <a:off x="250825" y="1806575"/>
          <a:ext cx="8497888" cy="4262438"/>
        </p:xfrm>
        <a:graphic>
          <a:graphicData uri="http://schemas.openxmlformats.org/drawingml/2006/table">
            <a:tbl>
              <a:tblPr/>
              <a:tblGrid>
                <a:gridCol w="4764088"/>
                <a:gridCol w="1889125"/>
                <a:gridCol w="1844675"/>
              </a:tblGrid>
              <a:tr h="6762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     приметы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ясная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ненастная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Wingdings 3" pitchFamily="18" charset="2"/>
                          <a:cs typeface="Arial" charset="0"/>
                        </a:rPr>
                        <a:t>листья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Wingdings 3" pitchFamily="18" charset="2"/>
                          <a:cs typeface="Arial" charset="0"/>
                        </a:rPr>
                        <a:t> жимолости начинают источат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ь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Wingdings 3" pitchFamily="18" charset="2"/>
                          <a:cs typeface="Arial" charset="0"/>
                        </a:rPr>
                        <a:t>сильны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й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Wingdings 3" pitchFamily="18" charset="2"/>
                          <a:cs typeface="Arial" charset="0"/>
                        </a:rPr>
                        <a:t>запах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Листья конского каштана выделяют большое количество липкого сока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Ветер поворачивает листья на деревьях верхней стороной вниз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фиалка сгибает стебелек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дрема и жимолость - облеплены насекомыми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</a:tr>
            </a:tbl>
          </a:graphicData>
        </a:graphic>
      </p:graphicFrame>
      <p:pic>
        <p:nvPicPr>
          <p:cNvPr id="47213" name="Picture 109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2565400"/>
            <a:ext cx="1028700" cy="619125"/>
          </a:xfrm>
          <a:prstGeom prst="rect">
            <a:avLst/>
          </a:prstGeom>
          <a:noFill/>
        </p:spPr>
      </p:pic>
      <p:pic>
        <p:nvPicPr>
          <p:cNvPr id="47214" name="Picture 110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5825" y="3429000"/>
            <a:ext cx="1028700" cy="619125"/>
          </a:xfrm>
          <a:prstGeom prst="rect">
            <a:avLst/>
          </a:prstGeom>
          <a:noFill/>
        </p:spPr>
      </p:pic>
      <p:pic>
        <p:nvPicPr>
          <p:cNvPr id="47215" name="Picture 11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5825" y="4149725"/>
            <a:ext cx="1028700" cy="619125"/>
          </a:xfrm>
          <a:prstGeom prst="rect">
            <a:avLst/>
          </a:prstGeom>
          <a:noFill/>
        </p:spPr>
      </p:pic>
      <p:pic>
        <p:nvPicPr>
          <p:cNvPr id="47216" name="Picture 11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5825" y="4797425"/>
            <a:ext cx="1028700" cy="619125"/>
          </a:xfrm>
          <a:prstGeom prst="rect">
            <a:avLst/>
          </a:prstGeom>
          <a:noFill/>
        </p:spPr>
      </p:pic>
      <p:pic>
        <p:nvPicPr>
          <p:cNvPr id="47217" name="Picture 11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5825" y="5445125"/>
            <a:ext cx="1028700" cy="619125"/>
          </a:xfrm>
          <a:prstGeom prst="rect">
            <a:avLst/>
          </a:prstGeom>
          <a:noFill/>
        </p:spPr>
      </p:pic>
      <p:pic>
        <p:nvPicPr>
          <p:cNvPr id="47218" name="Picture 114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5373688"/>
            <a:ext cx="1028700" cy="619125"/>
          </a:xfrm>
          <a:prstGeom prst="rect">
            <a:avLst/>
          </a:prstGeom>
          <a:noFill/>
        </p:spPr>
      </p:pic>
      <p:pic>
        <p:nvPicPr>
          <p:cNvPr id="47219" name="Picture 115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4724400"/>
            <a:ext cx="1028700" cy="619125"/>
          </a:xfrm>
          <a:prstGeom prst="rect">
            <a:avLst/>
          </a:prstGeom>
          <a:noFill/>
        </p:spPr>
      </p:pic>
      <p:pic>
        <p:nvPicPr>
          <p:cNvPr id="47220" name="Picture 116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4076700"/>
            <a:ext cx="1028700" cy="619125"/>
          </a:xfrm>
          <a:prstGeom prst="rect">
            <a:avLst/>
          </a:prstGeom>
          <a:noFill/>
        </p:spPr>
      </p:pic>
      <p:pic>
        <p:nvPicPr>
          <p:cNvPr id="47221" name="Picture 117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3357563"/>
            <a:ext cx="1028700" cy="619125"/>
          </a:xfrm>
          <a:prstGeom prst="rect">
            <a:avLst/>
          </a:prstGeom>
          <a:noFill/>
        </p:spPr>
      </p:pic>
      <p:pic>
        <p:nvPicPr>
          <p:cNvPr id="47222" name="Picture 118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5825" y="2636838"/>
            <a:ext cx="1028700" cy="619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>
          <a:xfrm>
            <a:off x="971550" y="260350"/>
            <a:ext cx="7124700" cy="923925"/>
          </a:xfrm>
        </p:spPr>
        <p:txBody>
          <a:bodyPr/>
          <a:lstStyle/>
          <a:p>
            <a:pPr algn="ctr"/>
            <a:r>
              <a:rPr lang="ru-RU" sz="2800" smtClean="0"/>
              <a:t>Тест  № 2 Определение погоды по растениям</a:t>
            </a:r>
          </a:p>
        </p:txBody>
      </p:sp>
      <p:graphicFrame>
        <p:nvGraphicFramePr>
          <p:cNvPr id="50302" name="Group 126"/>
          <p:cNvGraphicFramePr>
            <a:graphicFrameLocks noGrp="1"/>
          </p:cNvGraphicFramePr>
          <p:nvPr>
            <p:ph sz="half" idx="2"/>
          </p:nvPr>
        </p:nvGraphicFramePr>
        <p:xfrm>
          <a:off x="539750" y="1341438"/>
          <a:ext cx="8353425" cy="5183187"/>
        </p:xfrm>
        <a:graphic>
          <a:graphicData uri="http://schemas.openxmlformats.org/drawingml/2006/table">
            <a:tbl>
              <a:tblPr/>
              <a:tblGrid>
                <a:gridCol w="5545138"/>
                <a:gridCol w="1352550"/>
                <a:gridCol w="1455737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      приметы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ясная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ненастная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Одуванчик сжимает свой шар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Ноготки развернули венчики рано утром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Цветки заячьей капусты на ночь закрываются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закрываются цветки у белой кувшинки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ипомея складывает лепестки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-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цветки лугового сердечника начали поникать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</a:tr>
            </a:tbl>
          </a:graphicData>
        </a:graphic>
      </p:graphicFrame>
      <p:pic>
        <p:nvPicPr>
          <p:cNvPr id="50299" name="Picture 12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750" y="1773238"/>
            <a:ext cx="1028700" cy="619125"/>
          </a:xfrm>
          <a:prstGeom prst="rect">
            <a:avLst/>
          </a:prstGeom>
          <a:noFill/>
        </p:spPr>
      </p:pic>
      <p:pic>
        <p:nvPicPr>
          <p:cNvPr id="50303" name="Picture 12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2492375"/>
            <a:ext cx="1028700" cy="619125"/>
          </a:xfrm>
          <a:prstGeom prst="rect">
            <a:avLst/>
          </a:prstGeom>
          <a:noFill/>
        </p:spPr>
      </p:pic>
      <p:pic>
        <p:nvPicPr>
          <p:cNvPr id="50304" name="Picture 128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3284538"/>
            <a:ext cx="1028700" cy="619125"/>
          </a:xfrm>
          <a:prstGeom prst="rect">
            <a:avLst/>
          </a:prstGeom>
          <a:noFill/>
        </p:spPr>
      </p:pic>
      <p:pic>
        <p:nvPicPr>
          <p:cNvPr id="50305" name="Picture 129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750" y="4149725"/>
            <a:ext cx="1028700" cy="619125"/>
          </a:xfrm>
          <a:prstGeom prst="rect">
            <a:avLst/>
          </a:prstGeom>
          <a:noFill/>
        </p:spPr>
      </p:pic>
      <p:pic>
        <p:nvPicPr>
          <p:cNvPr id="50306" name="Picture 130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4941888"/>
            <a:ext cx="1028700" cy="619125"/>
          </a:xfrm>
          <a:prstGeom prst="rect">
            <a:avLst/>
          </a:prstGeom>
          <a:noFill/>
        </p:spPr>
      </p:pic>
      <p:pic>
        <p:nvPicPr>
          <p:cNvPr id="50307" name="Picture 13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5734050"/>
            <a:ext cx="1028700" cy="619125"/>
          </a:xfrm>
          <a:prstGeom prst="rect">
            <a:avLst/>
          </a:prstGeom>
          <a:noFill/>
        </p:spPr>
      </p:pic>
      <p:pic>
        <p:nvPicPr>
          <p:cNvPr id="50308" name="Picture 13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750" y="3357563"/>
            <a:ext cx="1028700" cy="619125"/>
          </a:xfrm>
          <a:prstGeom prst="rect">
            <a:avLst/>
          </a:prstGeom>
          <a:noFill/>
        </p:spPr>
      </p:pic>
      <p:pic>
        <p:nvPicPr>
          <p:cNvPr id="50309" name="Picture 133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1773238"/>
            <a:ext cx="1028700" cy="619125"/>
          </a:xfrm>
          <a:prstGeom prst="rect">
            <a:avLst/>
          </a:prstGeom>
          <a:noFill/>
        </p:spPr>
      </p:pic>
      <p:pic>
        <p:nvPicPr>
          <p:cNvPr id="50310" name="Picture 134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750" y="2492375"/>
            <a:ext cx="1028700" cy="619125"/>
          </a:xfrm>
          <a:prstGeom prst="rect">
            <a:avLst/>
          </a:prstGeom>
          <a:noFill/>
        </p:spPr>
      </p:pic>
      <p:pic>
        <p:nvPicPr>
          <p:cNvPr id="50311" name="Picture 135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4221163"/>
            <a:ext cx="1028700" cy="619125"/>
          </a:xfrm>
          <a:prstGeom prst="rect">
            <a:avLst/>
          </a:prstGeom>
          <a:noFill/>
        </p:spPr>
      </p:pic>
      <p:pic>
        <p:nvPicPr>
          <p:cNvPr id="50312" name="Picture 136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5013325"/>
            <a:ext cx="1028700" cy="619125"/>
          </a:xfrm>
          <a:prstGeom prst="rect">
            <a:avLst/>
          </a:prstGeom>
          <a:noFill/>
        </p:spPr>
      </p:pic>
      <p:pic>
        <p:nvPicPr>
          <p:cNvPr id="50313" name="Picture 137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5734050"/>
            <a:ext cx="1028700" cy="619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/>
              <a:t>Тест № 3 Определение погоды по поведению домашнего животного (собака)</a:t>
            </a:r>
          </a:p>
        </p:txBody>
      </p:sp>
      <p:graphicFrame>
        <p:nvGraphicFramePr>
          <p:cNvPr id="53296" name="Group 48"/>
          <p:cNvGraphicFramePr>
            <a:graphicFrameLocks noGrp="1"/>
          </p:cNvGraphicFramePr>
          <p:nvPr>
            <p:ph idx="1"/>
          </p:nvPr>
        </p:nvGraphicFramePr>
        <p:xfrm>
          <a:off x="468313" y="1806575"/>
          <a:ext cx="8351837" cy="4584700"/>
        </p:xfrm>
        <a:graphic>
          <a:graphicData uri="http://schemas.openxmlformats.org/drawingml/2006/table">
            <a:tbl>
              <a:tblPr/>
              <a:tblGrid>
                <a:gridCol w="5273675"/>
                <a:gridCol w="1466850"/>
                <a:gridCol w="1611312"/>
              </a:tblGrid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      приметы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ясная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ненастная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738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Собака катается по земле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Собака катается по снегу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Собака растягивается на земле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</a:tr>
              <a:tr h="738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Собака лежит, свернувшись  калачом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Собака усиленно роет землю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</a:tr>
            </a:tbl>
          </a:graphicData>
        </a:graphic>
      </p:graphicFrame>
      <p:pic>
        <p:nvPicPr>
          <p:cNvPr id="53297" name="Picture 49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2636838"/>
            <a:ext cx="1028700" cy="619125"/>
          </a:xfrm>
          <a:prstGeom prst="rect">
            <a:avLst/>
          </a:prstGeom>
          <a:noFill/>
        </p:spPr>
      </p:pic>
      <p:pic>
        <p:nvPicPr>
          <p:cNvPr id="53298" name="Picture 50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3429000"/>
            <a:ext cx="1028700" cy="619125"/>
          </a:xfrm>
          <a:prstGeom prst="rect">
            <a:avLst/>
          </a:prstGeom>
          <a:noFill/>
        </p:spPr>
      </p:pic>
      <p:pic>
        <p:nvPicPr>
          <p:cNvPr id="53299" name="Picture 5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1863" y="4149725"/>
            <a:ext cx="1028700" cy="619125"/>
          </a:xfrm>
          <a:prstGeom prst="rect">
            <a:avLst/>
          </a:prstGeom>
          <a:noFill/>
        </p:spPr>
      </p:pic>
      <p:pic>
        <p:nvPicPr>
          <p:cNvPr id="53300" name="Picture 5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4941888"/>
            <a:ext cx="1028700" cy="619125"/>
          </a:xfrm>
          <a:prstGeom prst="rect">
            <a:avLst/>
          </a:prstGeom>
          <a:noFill/>
        </p:spPr>
      </p:pic>
      <p:pic>
        <p:nvPicPr>
          <p:cNvPr id="53301" name="Picture 5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425" y="5734050"/>
            <a:ext cx="1028700" cy="619125"/>
          </a:xfrm>
          <a:prstGeom prst="rect">
            <a:avLst/>
          </a:prstGeom>
          <a:noFill/>
        </p:spPr>
      </p:pic>
      <p:pic>
        <p:nvPicPr>
          <p:cNvPr id="53302" name="Picture 54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2636838"/>
            <a:ext cx="1028700" cy="619125"/>
          </a:xfrm>
          <a:prstGeom prst="rect">
            <a:avLst/>
          </a:prstGeom>
          <a:noFill/>
        </p:spPr>
      </p:pic>
      <p:pic>
        <p:nvPicPr>
          <p:cNvPr id="53303" name="Picture 55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3357563"/>
            <a:ext cx="1028700" cy="619125"/>
          </a:xfrm>
          <a:prstGeom prst="rect">
            <a:avLst/>
          </a:prstGeom>
          <a:noFill/>
        </p:spPr>
      </p:pic>
      <p:pic>
        <p:nvPicPr>
          <p:cNvPr id="53304" name="Picture 56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4149725"/>
            <a:ext cx="1028700" cy="619125"/>
          </a:xfrm>
          <a:prstGeom prst="rect">
            <a:avLst/>
          </a:prstGeom>
          <a:noFill/>
        </p:spPr>
      </p:pic>
      <p:pic>
        <p:nvPicPr>
          <p:cNvPr id="53305" name="Picture 57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1863" y="4941888"/>
            <a:ext cx="1028700" cy="619125"/>
          </a:xfrm>
          <a:prstGeom prst="rect">
            <a:avLst/>
          </a:prstGeom>
          <a:noFill/>
        </p:spPr>
      </p:pic>
      <p:pic>
        <p:nvPicPr>
          <p:cNvPr id="53306" name="Picture 58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5734050"/>
            <a:ext cx="1028700" cy="619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23" name="Rectang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>Тест № 4 Определение погоды по поведению насекомых</a:t>
            </a:r>
          </a:p>
        </p:txBody>
      </p:sp>
      <p:graphicFrame>
        <p:nvGraphicFramePr>
          <p:cNvPr id="55382" name="Group 86"/>
          <p:cNvGraphicFramePr>
            <a:graphicFrameLocks noGrp="1"/>
          </p:cNvGraphicFramePr>
          <p:nvPr>
            <p:ph idx="1"/>
          </p:nvPr>
        </p:nvGraphicFramePr>
        <p:xfrm>
          <a:off x="1009650" y="1806575"/>
          <a:ext cx="7124700" cy="4152900"/>
        </p:xfrm>
        <a:graphic>
          <a:graphicData uri="http://schemas.openxmlformats.org/drawingml/2006/table">
            <a:tbl>
              <a:tblPr/>
              <a:tblGrid>
                <a:gridCol w="4425950"/>
                <a:gridCol w="1081088"/>
                <a:gridCol w="1617662"/>
              </a:tblGrid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приметы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ясная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ненастная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мухи просыпаются рано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мухи сидят тихо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Паук основные нити делает короткими и растягивает широко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Паук старается уменьшить паутину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Пиявка на дне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пиявка  всплывают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+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</a:tr>
            </a:tbl>
          </a:graphicData>
        </a:graphic>
      </p:graphicFrame>
      <p:pic>
        <p:nvPicPr>
          <p:cNvPr id="55377" name="Picture 8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5600" y="2205038"/>
            <a:ext cx="1028700" cy="619125"/>
          </a:xfrm>
          <a:prstGeom prst="rect">
            <a:avLst/>
          </a:prstGeom>
          <a:noFill/>
        </p:spPr>
      </p:pic>
      <p:pic>
        <p:nvPicPr>
          <p:cNvPr id="55378" name="Picture 8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2781300"/>
            <a:ext cx="1028700" cy="619125"/>
          </a:xfrm>
          <a:prstGeom prst="rect">
            <a:avLst/>
          </a:prstGeom>
          <a:noFill/>
        </p:spPr>
      </p:pic>
      <p:pic>
        <p:nvPicPr>
          <p:cNvPr id="55379" name="Picture 8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5600" y="3429000"/>
            <a:ext cx="1028700" cy="619125"/>
          </a:xfrm>
          <a:prstGeom prst="rect">
            <a:avLst/>
          </a:prstGeom>
          <a:noFill/>
        </p:spPr>
      </p:pic>
      <p:pic>
        <p:nvPicPr>
          <p:cNvPr id="55380" name="Picture 84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4005263"/>
            <a:ext cx="1028700" cy="619125"/>
          </a:xfrm>
          <a:prstGeom prst="rect">
            <a:avLst/>
          </a:prstGeom>
          <a:noFill/>
        </p:spPr>
      </p:pic>
      <p:pic>
        <p:nvPicPr>
          <p:cNvPr id="55383" name="Picture 8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5600" y="4652963"/>
            <a:ext cx="1028700" cy="619125"/>
          </a:xfrm>
          <a:prstGeom prst="rect">
            <a:avLst/>
          </a:prstGeom>
          <a:noFill/>
        </p:spPr>
      </p:pic>
      <p:pic>
        <p:nvPicPr>
          <p:cNvPr id="55384" name="Picture 88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5300663"/>
            <a:ext cx="1028700" cy="619125"/>
          </a:xfrm>
          <a:prstGeom prst="rect">
            <a:avLst/>
          </a:prstGeom>
          <a:noFill/>
        </p:spPr>
      </p:pic>
      <p:pic>
        <p:nvPicPr>
          <p:cNvPr id="55385" name="Picture 89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5600" y="2781300"/>
            <a:ext cx="1028700" cy="619125"/>
          </a:xfrm>
          <a:prstGeom prst="rect">
            <a:avLst/>
          </a:prstGeom>
          <a:noFill/>
        </p:spPr>
      </p:pic>
      <p:pic>
        <p:nvPicPr>
          <p:cNvPr id="55386" name="Picture 90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5600" y="4005263"/>
            <a:ext cx="1028700" cy="619125"/>
          </a:xfrm>
          <a:prstGeom prst="rect">
            <a:avLst/>
          </a:prstGeom>
          <a:noFill/>
        </p:spPr>
      </p:pic>
      <p:pic>
        <p:nvPicPr>
          <p:cNvPr id="55387" name="Picture 9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3429000"/>
            <a:ext cx="1028700" cy="619125"/>
          </a:xfrm>
          <a:prstGeom prst="rect">
            <a:avLst/>
          </a:prstGeom>
          <a:noFill/>
        </p:spPr>
      </p:pic>
      <p:pic>
        <p:nvPicPr>
          <p:cNvPr id="55388" name="Picture 9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2205038"/>
            <a:ext cx="1028700" cy="619125"/>
          </a:xfrm>
          <a:prstGeom prst="rect">
            <a:avLst/>
          </a:prstGeom>
          <a:noFill/>
        </p:spPr>
      </p:pic>
      <p:pic>
        <p:nvPicPr>
          <p:cNvPr id="55391" name="Picture 95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5300663"/>
            <a:ext cx="1028700" cy="619125"/>
          </a:xfrm>
          <a:prstGeom prst="rect">
            <a:avLst/>
          </a:prstGeom>
          <a:noFill/>
        </p:spPr>
      </p:pic>
      <p:pic>
        <p:nvPicPr>
          <p:cNvPr id="55392" name="Picture 96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4724400"/>
            <a:ext cx="1028700" cy="619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71" name="Rectang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smtClean="0"/>
              <a:t>Тест № 5 Предсказание погоды по поведению птиц</a:t>
            </a:r>
          </a:p>
        </p:txBody>
      </p:sp>
      <p:graphicFrame>
        <p:nvGraphicFramePr>
          <p:cNvPr id="57424" name="Group 80"/>
          <p:cNvGraphicFramePr>
            <a:graphicFrameLocks noGrp="1"/>
          </p:cNvGraphicFramePr>
          <p:nvPr>
            <p:ph idx="1"/>
          </p:nvPr>
        </p:nvGraphicFramePr>
        <p:xfrm>
          <a:off x="1009650" y="1806575"/>
          <a:ext cx="7124700" cy="4052888"/>
        </p:xfrm>
        <a:graphic>
          <a:graphicData uri="http://schemas.openxmlformats.org/drawingml/2006/table">
            <a:tbl>
              <a:tblPr/>
              <a:tblGrid>
                <a:gridCol w="4521200"/>
                <a:gridCol w="1192213"/>
                <a:gridCol w="1411287"/>
              </a:tblGrid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приметы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ясная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ненастная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В сильный мороз индюк кричит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+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Наседка сажает цыплят под себя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Куры купаются в песке, хлопают крыльями, ощипываются и кудахчут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Ласточки тревожно носятся туда-сюда низко над землей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Ворон купается весной и летом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Гусь загогочет зимой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</a:tr>
            </a:tbl>
          </a:graphicData>
        </a:graphic>
      </p:graphicFrame>
      <p:pic>
        <p:nvPicPr>
          <p:cNvPr id="57425" name="Picture 8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7050" y="4076700"/>
            <a:ext cx="1028700" cy="619125"/>
          </a:xfrm>
          <a:prstGeom prst="rect">
            <a:avLst/>
          </a:prstGeom>
          <a:noFill/>
        </p:spPr>
      </p:pic>
      <p:pic>
        <p:nvPicPr>
          <p:cNvPr id="57426" name="Picture 8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2205038"/>
            <a:ext cx="1028700" cy="619125"/>
          </a:xfrm>
          <a:prstGeom prst="rect">
            <a:avLst/>
          </a:prstGeom>
          <a:noFill/>
        </p:spPr>
      </p:pic>
      <p:pic>
        <p:nvPicPr>
          <p:cNvPr id="57427" name="Picture 8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7050" y="3429000"/>
            <a:ext cx="1028700" cy="619125"/>
          </a:xfrm>
          <a:prstGeom prst="rect">
            <a:avLst/>
          </a:prstGeom>
          <a:noFill/>
        </p:spPr>
      </p:pic>
      <p:pic>
        <p:nvPicPr>
          <p:cNvPr id="57428" name="Picture 84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5157788"/>
            <a:ext cx="1028700" cy="619125"/>
          </a:xfrm>
          <a:prstGeom prst="rect">
            <a:avLst/>
          </a:prstGeom>
          <a:noFill/>
        </p:spPr>
      </p:pic>
      <p:pic>
        <p:nvPicPr>
          <p:cNvPr id="57429" name="Picture 8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4581525"/>
            <a:ext cx="1028700" cy="619125"/>
          </a:xfrm>
          <a:prstGeom prst="rect">
            <a:avLst/>
          </a:prstGeom>
          <a:noFill/>
        </p:spPr>
      </p:pic>
      <p:pic>
        <p:nvPicPr>
          <p:cNvPr id="57430" name="Picture 86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7050" y="2781300"/>
            <a:ext cx="1028700" cy="619125"/>
          </a:xfrm>
          <a:prstGeom prst="rect">
            <a:avLst/>
          </a:prstGeom>
          <a:noFill/>
        </p:spPr>
      </p:pic>
      <p:pic>
        <p:nvPicPr>
          <p:cNvPr id="57431" name="Picture 87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7050" y="2205038"/>
            <a:ext cx="1028700" cy="619125"/>
          </a:xfrm>
          <a:prstGeom prst="rect">
            <a:avLst/>
          </a:prstGeom>
          <a:noFill/>
        </p:spPr>
      </p:pic>
      <p:pic>
        <p:nvPicPr>
          <p:cNvPr id="57432" name="Picture 88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2781300"/>
            <a:ext cx="1028700" cy="619125"/>
          </a:xfrm>
          <a:prstGeom prst="rect">
            <a:avLst/>
          </a:prstGeom>
          <a:noFill/>
        </p:spPr>
      </p:pic>
      <p:pic>
        <p:nvPicPr>
          <p:cNvPr id="57433" name="Picture 89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7050" y="5157788"/>
            <a:ext cx="1028700" cy="619125"/>
          </a:xfrm>
          <a:prstGeom prst="rect">
            <a:avLst/>
          </a:prstGeom>
          <a:noFill/>
        </p:spPr>
      </p:pic>
      <p:pic>
        <p:nvPicPr>
          <p:cNvPr id="57434" name="Picture 90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4005263"/>
            <a:ext cx="1028700" cy="619125"/>
          </a:xfrm>
          <a:prstGeom prst="rect">
            <a:avLst/>
          </a:prstGeom>
          <a:noFill/>
        </p:spPr>
      </p:pic>
      <p:pic>
        <p:nvPicPr>
          <p:cNvPr id="57435" name="Picture 9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7050" y="4652963"/>
            <a:ext cx="1028700" cy="619125"/>
          </a:xfrm>
          <a:prstGeom prst="rect">
            <a:avLst/>
          </a:prstGeom>
          <a:noFill/>
        </p:spPr>
      </p:pic>
      <p:pic>
        <p:nvPicPr>
          <p:cNvPr id="57436" name="Picture 9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3429000"/>
            <a:ext cx="1028700" cy="619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572" name="Group 180"/>
          <p:cNvGraphicFramePr>
            <a:graphicFrameLocks noGrp="1"/>
          </p:cNvGraphicFramePr>
          <p:nvPr>
            <p:ph idx="1"/>
          </p:nvPr>
        </p:nvGraphicFramePr>
        <p:xfrm>
          <a:off x="1042988" y="1484313"/>
          <a:ext cx="7705725" cy="5099050"/>
        </p:xfrm>
        <a:graphic>
          <a:graphicData uri="http://schemas.openxmlformats.org/drawingml/2006/table">
            <a:tbl>
              <a:tblPr/>
              <a:tblGrid>
                <a:gridCol w="5170487"/>
                <a:gridCol w="1166813"/>
                <a:gridCol w="1368425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Явление природы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ясная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ненастная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радуга появляется вечером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Яркая радуга, отливающая зеленым цветом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Тихо и солнце печёт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Солнце закатывается  большим и красным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Если на закате красный диск Солнца садится в тучу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Если при восходе Солнце белого цвета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Сильный ветер при дожде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Обильная вечерняя и утренняя роса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6FF4"/>
                    </a:solidFill>
                  </a:tcPr>
                </a:tc>
              </a:tr>
              <a:tr h="820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Если туман утренний поднимается над землёй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057C3"/>
                    </a:solidFill>
                  </a:tcPr>
                </a:tc>
              </a:tr>
            </a:tbl>
          </a:graphicData>
        </a:graphic>
      </p:graphicFrame>
      <p:sp>
        <p:nvSpPr>
          <p:cNvPr id="59570" name="Rectangle 178"/>
          <p:cNvSpPr>
            <a:spLocks/>
          </p:cNvSpPr>
          <p:nvPr/>
        </p:nvSpPr>
        <p:spPr bwMode="auto">
          <a:xfrm>
            <a:off x="1258888" y="549275"/>
            <a:ext cx="71247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457200" eaLnBrk="0" hangingPunct="0"/>
            <a:r>
              <a:rPr lang="ru-RU" sz="2800">
                <a:solidFill>
                  <a:srgbClr val="404040"/>
                </a:solidFill>
                <a:latin typeface="Verdana" pitchFamily="34" charset="0"/>
              </a:rPr>
              <a:t>Тест № 6 Предсказание погоды по природным явлениям</a:t>
            </a:r>
          </a:p>
        </p:txBody>
      </p:sp>
      <p:pic>
        <p:nvPicPr>
          <p:cNvPr id="59573" name="Picture 18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7625" y="5805488"/>
            <a:ext cx="957263" cy="576262"/>
          </a:xfrm>
          <a:prstGeom prst="rect">
            <a:avLst/>
          </a:prstGeom>
          <a:noFill/>
        </p:spPr>
      </p:pic>
      <p:pic>
        <p:nvPicPr>
          <p:cNvPr id="59574" name="Picture 18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5300663"/>
            <a:ext cx="935038" cy="488950"/>
          </a:xfrm>
          <a:prstGeom prst="rect">
            <a:avLst/>
          </a:prstGeom>
          <a:noFill/>
        </p:spPr>
      </p:pic>
      <p:pic>
        <p:nvPicPr>
          <p:cNvPr id="59575" name="Picture 18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4868863"/>
            <a:ext cx="936625" cy="444500"/>
          </a:xfrm>
          <a:prstGeom prst="rect">
            <a:avLst/>
          </a:prstGeom>
          <a:noFill/>
        </p:spPr>
      </p:pic>
      <p:pic>
        <p:nvPicPr>
          <p:cNvPr id="59576" name="Picture 184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4437063"/>
            <a:ext cx="936625" cy="430212"/>
          </a:xfrm>
          <a:prstGeom prst="rect">
            <a:avLst/>
          </a:prstGeom>
          <a:noFill/>
        </p:spPr>
      </p:pic>
      <p:pic>
        <p:nvPicPr>
          <p:cNvPr id="59577" name="Picture 18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3860800"/>
            <a:ext cx="957262" cy="576263"/>
          </a:xfrm>
          <a:prstGeom prst="rect">
            <a:avLst/>
          </a:prstGeom>
          <a:noFill/>
        </p:spPr>
      </p:pic>
      <p:pic>
        <p:nvPicPr>
          <p:cNvPr id="59578" name="Picture 186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3357563"/>
            <a:ext cx="936625" cy="488950"/>
          </a:xfrm>
          <a:prstGeom prst="rect">
            <a:avLst/>
          </a:prstGeom>
          <a:noFill/>
        </p:spPr>
      </p:pic>
      <p:pic>
        <p:nvPicPr>
          <p:cNvPr id="59579" name="Picture 18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7625" y="2852738"/>
            <a:ext cx="936625" cy="488950"/>
          </a:xfrm>
          <a:prstGeom prst="rect">
            <a:avLst/>
          </a:prstGeom>
          <a:noFill/>
        </p:spPr>
      </p:pic>
      <p:pic>
        <p:nvPicPr>
          <p:cNvPr id="59580" name="Picture 188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2349500"/>
            <a:ext cx="936625" cy="488950"/>
          </a:xfrm>
          <a:prstGeom prst="rect">
            <a:avLst/>
          </a:prstGeom>
          <a:noFill/>
        </p:spPr>
      </p:pic>
      <p:pic>
        <p:nvPicPr>
          <p:cNvPr id="59584" name="Picture 19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2349500"/>
            <a:ext cx="957263" cy="431800"/>
          </a:xfrm>
          <a:prstGeom prst="rect">
            <a:avLst/>
          </a:prstGeom>
          <a:noFill/>
        </p:spPr>
      </p:pic>
      <p:pic>
        <p:nvPicPr>
          <p:cNvPr id="59585" name="Picture 193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2852738"/>
            <a:ext cx="936625" cy="482600"/>
          </a:xfrm>
          <a:prstGeom prst="rect">
            <a:avLst/>
          </a:prstGeom>
          <a:noFill/>
        </p:spPr>
      </p:pic>
      <p:pic>
        <p:nvPicPr>
          <p:cNvPr id="59586" name="Picture 194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3284538"/>
            <a:ext cx="936625" cy="547687"/>
          </a:xfrm>
          <a:prstGeom prst="rect">
            <a:avLst/>
          </a:prstGeom>
          <a:noFill/>
        </p:spPr>
      </p:pic>
      <p:pic>
        <p:nvPicPr>
          <p:cNvPr id="59587" name="Picture 195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3860800"/>
            <a:ext cx="936625" cy="547688"/>
          </a:xfrm>
          <a:prstGeom prst="rect">
            <a:avLst/>
          </a:prstGeom>
          <a:noFill/>
        </p:spPr>
      </p:pic>
      <p:pic>
        <p:nvPicPr>
          <p:cNvPr id="59588" name="Picture 196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7625" y="4437063"/>
            <a:ext cx="936625" cy="461962"/>
          </a:xfrm>
          <a:prstGeom prst="rect">
            <a:avLst/>
          </a:prstGeom>
          <a:noFill/>
        </p:spPr>
      </p:pic>
      <p:pic>
        <p:nvPicPr>
          <p:cNvPr id="59589" name="Picture 197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7625" y="4868863"/>
            <a:ext cx="957263" cy="444500"/>
          </a:xfrm>
          <a:prstGeom prst="rect">
            <a:avLst/>
          </a:prstGeom>
          <a:noFill/>
        </p:spPr>
      </p:pic>
      <p:pic>
        <p:nvPicPr>
          <p:cNvPr id="59590" name="Picture 198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5876925"/>
            <a:ext cx="957263" cy="619125"/>
          </a:xfrm>
          <a:prstGeom prst="rect">
            <a:avLst/>
          </a:prstGeom>
          <a:noFill/>
        </p:spPr>
      </p:pic>
      <p:pic>
        <p:nvPicPr>
          <p:cNvPr id="59591" name="Picture 199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7625" y="5300663"/>
            <a:ext cx="957263" cy="504825"/>
          </a:xfrm>
          <a:prstGeom prst="rect">
            <a:avLst/>
          </a:prstGeom>
          <a:noFill/>
        </p:spPr>
      </p:pic>
      <p:pic>
        <p:nvPicPr>
          <p:cNvPr id="59592" name="Picture 200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7625" y="1844675"/>
            <a:ext cx="957263" cy="444500"/>
          </a:xfrm>
          <a:prstGeom prst="rect">
            <a:avLst/>
          </a:prstGeom>
          <a:noFill/>
        </p:spPr>
      </p:pic>
      <p:pic>
        <p:nvPicPr>
          <p:cNvPr id="59581" name="Picture 189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1844675"/>
            <a:ext cx="936625" cy="43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9650" y="4776788"/>
            <a:ext cx="7116763" cy="862012"/>
          </a:xfrm>
        </p:spPr>
        <p:txBody>
          <a:bodyPr rtlCol="0">
            <a:noAutofit/>
          </a:bodyPr>
          <a:lstStyle/>
          <a:p>
            <a:pPr algn="ctr" eaLnBrk="1" fontAlgn="auto" hangingPunct="1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ru-RU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Молодец, правильно</a:t>
            </a:r>
            <a:endParaRPr lang="ru-RU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Улыбающееся лицо 3"/>
          <p:cNvSpPr/>
          <p:nvPr/>
        </p:nvSpPr>
        <p:spPr>
          <a:xfrm>
            <a:off x="2700338" y="981075"/>
            <a:ext cx="4043362" cy="3743325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38924" name="WordArt 1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23850" y="765175"/>
            <a:ext cx="18716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Вернись к тесту № 1</a:t>
            </a:r>
          </a:p>
        </p:txBody>
      </p:sp>
      <p:sp>
        <p:nvSpPr>
          <p:cNvPr id="38925" name="WordArt 13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23850" y="2060575"/>
            <a:ext cx="18716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Вернись к тесту № 2</a:t>
            </a:r>
          </a:p>
        </p:txBody>
      </p:sp>
      <p:sp>
        <p:nvSpPr>
          <p:cNvPr id="38926" name="WordArt 14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50825" y="3357563"/>
            <a:ext cx="1871663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Вернись к тесту № 3</a:t>
            </a:r>
          </a:p>
        </p:txBody>
      </p:sp>
      <p:sp>
        <p:nvSpPr>
          <p:cNvPr id="38927" name="WordArt 15">
            <a:hlinkClick r:id="rId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77050" y="692150"/>
            <a:ext cx="18716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Вернись к тесту № 4</a:t>
            </a:r>
          </a:p>
        </p:txBody>
      </p:sp>
      <p:sp>
        <p:nvSpPr>
          <p:cNvPr id="38928" name="WordArt 16">
            <a:hlinkClick r:id="rId6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019925" y="2133600"/>
            <a:ext cx="18716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Вернись к тесту № 5</a:t>
            </a:r>
          </a:p>
        </p:txBody>
      </p:sp>
      <p:sp>
        <p:nvSpPr>
          <p:cNvPr id="38930" name="WordArt 18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092950" y="3429000"/>
            <a:ext cx="18716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Вернись к тесту №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2225" y="4797425"/>
            <a:ext cx="7116763" cy="860425"/>
          </a:xfrm>
        </p:spPr>
        <p:txBody>
          <a:bodyPr rtlCol="0">
            <a:noAutofit/>
          </a:bodyPr>
          <a:lstStyle/>
          <a:p>
            <a:pPr algn="ctr" eaLnBrk="1" fontAlgn="auto" hangingPunct="1"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/>
            </a:pP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Попробуй ещё раз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Улыбающееся лицо 3"/>
          <p:cNvSpPr/>
          <p:nvPr/>
        </p:nvSpPr>
        <p:spPr>
          <a:xfrm>
            <a:off x="2700338" y="1125538"/>
            <a:ext cx="3889375" cy="3240087"/>
          </a:xfrm>
          <a:prstGeom prst="smileyFace">
            <a:avLst>
              <a:gd name="adj" fmla="val -465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39948" name="WordArt 12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4213" y="620713"/>
            <a:ext cx="1871662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Вернись к тесту № 1</a:t>
            </a:r>
          </a:p>
        </p:txBody>
      </p:sp>
      <p:sp>
        <p:nvSpPr>
          <p:cNvPr id="39949" name="WordArt 13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95288" y="1844675"/>
            <a:ext cx="1871662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Вернись к тесту № 2</a:t>
            </a:r>
          </a:p>
        </p:txBody>
      </p:sp>
      <p:sp>
        <p:nvSpPr>
          <p:cNvPr id="39950" name="WordArt 14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39750" y="3284538"/>
            <a:ext cx="1871663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Вернись к тесту № 3</a:t>
            </a:r>
          </a:p>
        </p:txBody>
      </p:sp>
      <p:sp>
        <p:nvSpPr>
          <p:cNvPr id="39951" name="WordArt 15">
            <a:hlinkClick r:id="rId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588125" y="620713"/>
            <a:ext cx="1871663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Вернись к тесту № 4</a:t>
            </a:r>
          </a:p>
        </p:txBody>
      </p:sp>
      <p:sp>
        <p:nvSpPr>
          <p:cNvPr id="39952" name="WordArt 16">
            <a:hlinkClick r:id="rId6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019925" y="1916113"/>
            <a:ext cx="1871663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Вернись к тесту № 5</a:t>
            </a:r>
          </a:p>
        </p:txBody>
      </p:sp>
      <p:sp>
        <p:nvSpPr>
          <p:cNvPr id="39953" name="WordArt 17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04025" y="3213100"/>
            <a:ext cx="1871663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Вернись к тесту №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871</TotalTime>
  <Words>283</Words>
  <Application>Microsoft Office PowerPoint</Application>
  <PresentationFormat>Экран (4:3)</PresentationFormat>
  <Paragraphs>133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Verdana</vt:lpstr>
      <vt:lpstr>Wingdings 2</vt:lpstr>
      <vt:lpstr>Calibri</vt:lpstr>
      <vt:lpstr>Wingdings 3</vt:lpstr>
      <vt:lpstr>Spring</vt:lpstr>
      <vt:lpstr>Spring</vt:lpstr>
      <vt:lpstr>ЖИВЫЕ БАРОМЕТРЫ тест по географии «Народные приметы погоды»</vt:lpstr>
      <vt:lpstr>Тест № 1 Определение погоды по растениям</vt:lpstr>
      <vt:lpstr>Тест  № 2 Определение погоды по растениям</vt:lpstr>
      <vt:lpstr>Тест № 3 Определение погоды по поведению домашнего животного (собака)</vt:lpstr>
      <vt:lpstr> Тест № 4 Определение погоды по поведению насекомых</vt:lpstr>
      <vt:lpstr>Тест № 5 Предсказание погоды по поведению птиц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Гость</dc:creator>
  <cp:lastModifiedBy>пользователь</cp:lastModifiedBy>
  <cp:revision>66</cp:revision>
  <dcterms:created xsi:type="dcterms:W3CDTF">2013-02-13T11:00:22Z</dcterms:created>
  <dcterms:modified xsi:type="dcterms:W3CDTF">2013-04-04T14:48:52Z</dcterms:modified>
</cp:coreProperties>
</file>