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m" ContentType="application/vnd.ms-word.document.macroEnabled.12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4" r:id="rId5"/>
    <p:sldId id="342" r:id="rId6"/>
    <p:sldId id="343" r:id="rId7"/>
    <p:sldId id="344" r:id="rId8"/>
    <p:sldId id="320" r:id="rId9"/>
    <p:sldId id="322" r:id="rId10"/>
    <p:sldId id="325" r:id="rId11"/>
    <p:sldId id="327" r:id="rId12"/>
    <p:sldId id="326" r:id="rId13"/>
    <p:sldId id="338" r:id="rId14"/>
    <p:sldId id="339" r:id="rId15"/>
    <p:sldId id="340" r:id="rId16"/>
    <p:sldId id="341" r:id="rId17"/>
    <p:sldId id="345" r:id="rId18"/>
    <p:sldId id="288" r:id="rId19"/>
    <p:sldId id="289" r:id="rId20"/>
    <p:sldId id="292" r:id="rId21"/>
    <p:sldId id="287" r:id="rId22"/>
    <p:sldId id="337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6" r:id="rId41"/>
    <p:sldId id="363" r:id="rId42"/>
    <p:sldId id="364" r:id="rId43"/>
    <p:sldId id="365" r:id="rId44"/>
    <p:sldId id="331" r:id="rId45"/>
    <p:sldId id="29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9429" autoAdjust="0"/>
  </p:normalViewPr>
  <p:slideViewPr>
    <p:cSldViewPr>
      <p:cViewPr>
        <p:scale>
          <a:sx n="81" d="100"/>
          <a:sy n="81" d="100"/>
        </p:scale>
        <p:origin x="-14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E9188F-7678-4AC8-A362-FE12C46BD9D7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7C542F-EF26-48B9-9CC3-D2D92C04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4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213E-109F-4941-BB00-E8D142610C89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0C46-9768-4E35-ABAB-312618BC3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1407-2A2F-4A17-9309-03E0D0A26B9A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2A51-BC2C-49DB-946E-6E9335E6C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CD0F-F729-405D-B845-0FAD49C1DA39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7855-D562-4013-A32E-25BB67CC7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FF2-CF34-41C7-BD78-57BF2795F654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073C-748D-4227-B6BC-B49E48BD7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0D9C-E149-41AD-8BD9-3BED4FA4AA3C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F0EA-6C93-4BD5-BF2C-7858630DE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997D-DD60-4821-AB8A-CA0F4F5FC186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F5B4-A607-420F-B8C3-3D73F4AC6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F5EA-9AD7-4C51-B550-9CC5BBBBBCBF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8F42-BD4E-4AA6-846C-F8CD14A03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0B30-56D7-407D-8FCA-545739877531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143B-7E69-4D6F-A08A-83D875C5A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3D74-2B4D-46EC-AD59-01FE9A7E6152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BA9C-7CF8-4B4A-8E45-4B67D1A3B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E63E-6B6B-4AEB-886B-D5F3D4794C94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9E7B-8E12-4F6E-A811-01F283FBD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1C03-60D8-4D31-AFCF-88AB0332B389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F6F9-5F73-42B0-8F1C-706560A0B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7D56B-1211-498C-AAB9-C9C2725B4349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02AEA-9770-4029-92EE-9FF359F9F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______________________1.docm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876"/>
            <a:ext cx="7358063" cy="1714512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Проект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«НЕДЕЛЯ ЗДОРОВЬЯ»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7670086" cy="1487088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Руководитель проекта: Булаева Нина Николаевна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инструктор по </a:t>
            </a:r>
            <a:r>
              <a:rPr lang="ru-RU" sz="2000" b="1" dirty="0" err="1" smtClean="0">
                <a:solidFill>
                  <a:srgbClr val="7030A0"/>
                </a:solidFill>
              </a:rPr>
              <a:t>ф</a:t>
            </a:r>
            <a:r>
              <a:rPr lang="ru-RU" sz="2000" b="1" dirty="0" smtClean="0">
                <a:solidFill>
                  <a:srgbClr val="7030A0"/>
                </a:solidFill>
              </a:rPr>
              <a:t>/к  МАДОУ  «ЦРР </a:t>
            </a:r>
            <a:r>
              <a:rPr lang="en-US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детский сад №13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Сроки реализации проекта</a:t>
            </a:r>
            <a:r>
              <a:rPr lang="ru-RU" sz="2000" b="1" dirty="0">
                <a:solidFill>
                  <a:srgbClr val="C00000"/>
                </a:solidFill>
              </a:rPr>
              <a:t>: краткосрочный </a:t>
            </a:r>
            <a:r>
              <a:rPr lang="ru-RU" sz="2000" b="1" dirty="0" smtClean="0">
                <a:solidFill>
                  <a:srgbClr val="C00000"/>
                </a:solidFill>
              </a:rPr>
              <a:t>      23.01.по 27.01.</a:t>
            </a:r>
            <a:endParaRPr lang="ru-RU" dirty="0" smtClean="0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5500151"/>
              </p:ext>
            </p:extLst>
          </p:nvPr>
        </p:nvGraphicFramePr>
        <p:xfrm>
          <a:off x="7786710" y="714356"/>
          <a:ext cx="6078538" cy="4070350"/>
        </p:xfrm>
        <a:graphic>
          <a:graphicData uri="http://schemas.openxmlformats.org/presentationml/2006/ole">
            <p:oleObj spid="_x0000_s54295" name="Шаблон с поддержкой макросов" r:id="rId4" imgW="6078119" imgH="4083142" progId="Word.DocumentMacroEnabled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Arial"/>
                <a:ea typeface="Times New Roman"/>
              </a:rPr>
              <a:t>    ПОНЕДЕЛЬНИК -</a:t>
            </a:r>
            <a:r>
              <a:rPr lang="ru-RU" sz="28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lang="ru-RU" sz="28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"/>
                <a:ea typeface="Times New Roman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Arial"/>
                <a:ea typeface="Times New Roman"/>
              </a:rPr>
              <a:t>Чистота - залог здоровья»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Формирование культурно - гигиенических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навыков у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детей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дошкольного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возраста через различные виды детской деятельности.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8142485" cy="39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350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4969"/>
            <a:ext cx="7848872" cy="48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8215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916830"/>
            <a:ext cx="6984776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</a:rPr>
              <a:t>СРЕДА-</a:t>
            </a:r>
            <a:r>
              <a:rPr lang="ru-RU" sz="16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lang="ru-RU" sz="1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</a:rPr>
              <a:t>«</a:t>
            </a: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</a:rPr>
              <a:t>День витаминов»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Цели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 расширение знаний детей о наличии витаминов продуктах, фруктах и овощах;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создание условий для формирования у детей представлений о полезных продуктах на нашем столе; 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-создание мотивации для детей и родителей на формирование здорового образа жизни.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-развивать речь, мышление, память, внимание; </a:t>
            </a:r>
            <a:endParaRPr lang="ru-RU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-воспитывать любознательность.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278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16832"/>
            <a:ext cx="73448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</a:rPr>
              <a:t>ЧЕТВЕРГ-</a:t>
            </a:r>
            <a:r>
              <a:rPr lang="ru-RU" sz="16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endParaRPr lang="ru-RU" sz="1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</a:rPr>
              <a:t>«</a:t>
            </a: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</a:rPr>
              <a:t>День полезной еды»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/>
                <a:ea typeface="Courier New"/>
              </a:rPr>
              <a:t>Цели:</a:t>
            </a:r>
            <a:endParaRPr lang="ru-RU" sz="20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r>
              <a:rPr lang="ru-RU" sz="2000" i="1" dirty="0">
                <a:latin typeface="Times New Roman"/>
                <a:ea typeface="Times New Roman"/>
              </a:rPr>
              <a:t>-</a:t>
            </a:r>
            <a:r>
              <a:rPr lang="ru-RU" sz="2000" dirty="0">
                <a:latin typeface="Times New Roman"/>
                <a:ea typeface="Times New Roman"/>
              </a:rPr>
              <a:t> продолжать знакомить детей с понятиями «овощи и фрукты, молочные продукты», их полезными свойствами для здоровья человека;</a:t>
            </a:r>
          </a:p>
          <a:p>
            <a:r>
              <a:rPr lang="ru-RU" sz="2000" dirty="0">
                <a:latin typeface="Times New Roman"/>
                <a:ea typeface="Times New Roman"/>
              </a:rPr>
              <a:t>-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формировать культурно-гигиенические  навыки поведения за столом во время еды; </a:t>
            </a:r>
          </a:p>
          <a:p>
            <a:r>
              <a:rPr lang="ru-RU" sz="2000" i="1" dirty="0">
                <a:latin typeface="Times New Roman"/>
                <a:ea typeface="Times New Roman"/>
              </a:rPr>
              <a:t>-</a:t>
            </a:r>
            <a:r>
              <a:rPr lang="ru-RU" sz="2000" dirty="0">
                <a:latin typeface="Times New Roman"/>
                <a:ea typeface="Times New Roman"/>
              </a:rPr>
              <a:t>развивать мышление, внимание, память, наблюдательность, коммуникативные способности, мелкую моторику рук, общую двигательную активность;</a:t>
            </a:r>
          </a:p>
          <a:p>
            <a:r>
              <a:rPr lang="ru-RU" sz="2000" b="1" dirty="0">
                <a:latin typeface="Times New Roman"/>
                <a:ea typeface="Times New Roman"/>
              </a:rPr>
              <a:t>-</a:t>
            </a:r>
            <a:r>
              <a:rPr lang="ru-RU" sz="2000" dirty="0">
                <a:latin typeface="Times New Roman"/>
                <a:ea typeface="Times New Roman"/>
              </a:rPr>
              <a:t>воспитывать у детей стремление вести здоровый образ жизни.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632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5"/>
            <a:ext cx="7416823" cy="50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6845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III Этап- Заключительный</a:t>
            </a:r>
            <a:r>
              <a:rPr lang="ru-RU" sz="24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8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Итоговые мероприятия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</a:t>
            </a:r>
            <a:endParaRPr lang="ru-RU" sz="28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● </a:t>
            </a:r>
            <a:r>
              <a:rPr lang="ru-RU" b="1" dirty="0">
                <a:latin typeface="Times New Roman"/>
                <a:ea typeface="Calibri"/>
              </a:rPr>
              <a:t>Физкультурный </a:t>
            </a:r>
            <a:r>
              <a:rPr lang="ru-RU" b="1" dirty="0" smtClean="0">
                <a:latin typeface="Times New Roman"/>
                <a:ea typeface="Calibri"/>
              </a:rPr>
              <a:t>досуг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Calibri"/>
              </a:rPr>
              <a:t>●</a:t>
            </a:r>
            <a:r>
              <a:rPr lang="ru-RU" b="1" dirty="0">
                <a:latin typeface="Times New Roman"/>
                <a:ea typeface="Calibri"/>
              </a:rPr>
              <a:t>Фоторепортаж «Неделя </a:t>
            </a:r>
            <a:r>
              <a:rPr lang="ru-RU" b="1" dirty="0" smtClean="0">
                <a:latin typeface="Times New Roman"/>
                <a:ea typeface="Calibri"/>
              </a:rPr>
              <a:t>здоровья»  </a:t>
            </a:r>
            <a:endParaRPr lang="ru-RU" sz="28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1673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2000240"/>
            <a:ext cx="6429420" cy="4286280"/>
          </a:xfrm>
        </p:spPr>
        <p:txBody>
          <a:bodyPr/>
          <a:lstStyle/>
          <a:p>
            <a:pPr eaLnBrk="1" hangingPunct="1"/>
            <a:r>
              <a:rPr lang="ru-RU" sz="2000" i="1" dirty="0" smtClean="0"/>
              <a:t>Закатаем рукава,</a:t>
            </a:r>
          </a:p>
          <a:p>
            <a:pPr eaLnBrk="1" hangingPunct="1"/>
            <a:r>
              <a:rPr lang="ru-RU" sz="2000" i="1" dirty="0" smtClean="0"/>
              <a:t>Открываем кран- вода.</a:t>
            </a:r>
          </a:p>
          <a:p>
            <a:pPr eaLnBrk="1" hangingPunct="1"/>
            <a:r>
              <a:rPr lang="ru-RU" sz="2000" i="1" dirty="0" smtClean="0"/>
              <a:t>Моем глазки, моем щечки</a:t>
            </a:r>
          </a:p>
          <a:p>
            <a:pPr eaLnBrk="1" hangingPunct="1"/>
            <a:r>
              <a:rPr lang="ru-RU" sz="2000" i="1" dirty="0" smtClean="0"/>
              <a:t>Моем уши и ладошки!</a:t>
            </a:r>
          </a:p>
          <a:p>
            <a:pPr eaLnBrk="1" hangingPunct="1"/>
            <a:r>
              <a:rPr lang="ru-RU" sz="2000" i="1" dirty="0" smtClean="0"/>
              <a:t>Посмотрите, крошки,</a:t>
            </a:r>
          </a:p>
          <a:p>
            <a:pPr eaLnBrk="1" hangingPunct="1"/>
            <a:r>
              <a:rPr lang="ru-RU" sz="2000" i="1" dirty="0" smtClean="0"/>
              <a:t>Ах , какие ладошки!</a:t>
            </a:r>
          </a:p>
          <a:p>
            <a:pPr eaLnBrk="1" hangingPunct="1"/>
            <a:r>
              <a:rPr lang="ru-RU" sz="2000" i="1" dirty="0" smtClean="0"/>
              <a:t>Чистые ладошки!</a:t>
            </a:r>
          </a:p>
          <a:p>
            <a:pPr eaLnBrk="1" hangingPunct="1"/>
            <a:endParaRPr lang="ru-RU" sz="2000" i="1" dirty="0" smtClean="0"/>
          </a:p>
          <a:p>
            <a:pPr eaLnBrk="1" hangingPunct="1"/>
            <a:endParaRPr lang="ru-RU" sz="2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4876" y="2428869"/>
            <a:ext cx="4071966" cy="3143272"/>
          </a:xfrm>
        </p:spPr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60032" y="1916832"/>
            <a:ext cx="2088801" cy="4608512"/>
          </a:xfrm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А у нас есть ложки</a:t>
            </a:r>
          </a:p>
          <a:p>
            <a:pPr eaLnBrk="1" hangingPunct="1">
              <a:defRPr/>
            </a:pPr>
            <a:r>
              <a:rPr lang="ru-RU" dirty="0" smtClean="0"/>
              <a:t>Волшебные немножко.</a:t>
            </a:r>
          </a:p>
          <a:p>
            <a:pPr eaLnBrk="1" hangingPunct="1">
              <a:defRPr/>
            </a:pPr>
            <a:r>
              <a:rPr lang="ru-RU" dirty="0" smtClean="0"/>
              <a:t>Вот тарелка, вот еда.</a:t>
            </a:r>
          </a:p>
          <a:p>
            <a:pPr eaLnBrk="1" hangingPunct="1">
              <a:defRPr/>
            </a:pPr>
            <a:r>
              <a:rPr lang="ru-RU" dirty="0" smtClean="0"/>
              <a:t>Не осталось и следа.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8" name="Содержимое 7" descr="2660154-e83220f1abec66dd.gif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7175075" y="3446437"/>
            <a:ext cx="1637513" cy="1440572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15616" y="188640"/>
            <a:ext cx="6711552" cy="576064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solidFill>
                  <a:srgbClr val="7030A0"/>
                </a:solidFill>
              </a:rPr>
              <a:t>Приятного аппетита!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8316416" cy="4441696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Актуальность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           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946775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186808" cy="6858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  <a:cs typeface="Arial" charset="0"/>
              </a:rPr>
              <a:t>Куда пошли колготки?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В деревню Потеряево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Пошли гулять колготки.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Пошли и потерялись там,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Ах, бедные сиротки!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Сидят они под кустиком,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Не плачут, а ревут!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Хозяюшку зовут.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И вспомнила хозяюшка,  где вечером была!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Сходила в Потеряево ,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smtClean="0">
                <a:solidFill>
                  <a:srgbClr val="000000"/>
                </a:solidFill>
                <a:cs typeface="Arial" charset="0"/>
              </a:rPr>
              <a:t>Колготочки нашла.</a:t>
            </a:r>
            <a:br>
              <a:rPr lang="ru-RU" sz="2400" smtClean="0">
                <a:solidFill>
                  <a:srgbClr val="000000"/>
                </a:solidFill>
                <a:cs typeface="Arial" charset="0"/>
              </a:rPr>
            </a:br>
            <a:r>
              <a:rPr lang="ru-RU" sz="28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cs typeface="Arial" charset="0"/>
              </a:rPr>
            </a:br>
            <a:r>
              <a:rPr lang="ru-RU" sz="28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cs typeface="Arial" charset="0"/>
              </a:rPr>
            </a:br>
            <a:r>
              <a:rPr lang="ru-RU" sz="28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cs typeface="Arial" charset="0"/>
              </a:rPr>
            </a:br>
            <a:endParaRPr lang="ru-RU" sz="2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Содержимое 4" descr="1303976521_kak-nauchit-odevatsya-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24128" y="5517232"/>
            <a:ext cx="1656184" cy="921246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61" y="1928802"/>
            <a:ext cx="3754760" cy="4071966"/>
          </a:xfrm>
          <a:scene3d>
            <a:camera prst="perspectiveAbove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Расти коса до пояса,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Не вырони ни волоса.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Расти, коса, не путайся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Взрослых, детка слушайся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72706" name="Содержимое 3" descr="0_705a3_73de12d1_X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9913" y="5589588"/>
            <a:ext cx="1606550" cy="9525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0070C0"/>
                </a:solidFill>
              </a:rPr>
              <a:t>Купание куклы Юли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0834" name="Picture 2" descr="C:\Users\Admin\Desktop\Новая папка (2)\IMG_20180409_160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85762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5" name="Picture 3" descr="C:\Users\Admin\Desktop\Новая папка (2)\IMG_20180409_160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8339"/>
            <a:ext cx="3857625" cy="4528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«Уход за комнатными растениями»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57290" y="2571744"/>
            <a:ext cx="3138510" cy="3554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571744"/>
            <a:ext cx="3138510" cy="35544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8540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«Уборка групповой комнаты»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6" y="2107380"/>
            <a:ext cx="3676207" cy="391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2857"/>
            <a:ext cx="4038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8336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«уборка на игровой площадке»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14414" y="2786058"/>
            <a:ext cx="3281386" cy="33401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2571745"/>
            <a:ext cx="3610004" cy="385765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589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ДЕНЬ СОЛНЦА, ВОЗДУХА И ВОДЫ!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419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00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ДЕНЬ ВИТАМИНОВ!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2" y="1600200"/>
            <a:ext cx="35171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C:\Users\Admin\Desktop\работа фото\IMG-20180627-WA0017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200"/>
            <a:ext cx="374441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25918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7683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357188" y="692150"/>
            <a:ext cx="6115050" cy="108108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</a:rPr>
              <a:t>Цель проекта: </a:t>
            </a:r>
            <a:r>
              <a:rPr lang="ru-RU" sz="4800" b="1" i="1" smtClean="0">
                <a:solidFill>
                  <a:srgbClr val="FFC000"/>
                </a:solidFill>
              </a:rPr>
              <a:t/>
            </a:r>
            <a:br>
              <a:rPr lang="ru-RU" sz="4800" b="1" i="1" smtClean="0">
                <a:solidFill>
                  <a:srgbClr val="FFC000"/>
                </a:solidFill>
              </a:rPr>
            </a:br>
            <a:r>
              <a:rPr lang="ru-RU" sz="1800" b="1" i="1" smtClean="0">
                <a:solidFill>
                  <a:srgbClr val="00B050"/>
                </a:solidFill>
              </a:rPr>
              <a:t/>
            </a:r>
            <a:br>
              <a:rPr lang="ru-RU" sz="1800" b="1" i="1" smtClean="0">
                <a:solidFill>
                  <a:srgbClr val="00B050"/>
                </a:solidFill>
              </a:rPr>
            </a:br>
            <a:r>
              <a:rPr lang="ru-RU" sz="1800" b="1" i="1" smtClean="0">
                <a:solidFill>
                  <a:srgbClr val="00B050"/>
                </a:solidFill>
              </a:rPr>
              <a:t/>
            </a:r>
            <a:br>
              <a:rPr lang="ru-RU" sz="1800" b="1" i="1" smtClean="0">
                <a:solidFill>
                  <a:srgbClr val="00B050"/>
                </a:solidFill>
              </a:rPr>
            </a:br>
            <a:endParaRPr lang="ru-RU" sz="1800" b="1" i="1" smtClean="0">
              <a:solidFill>
                <a:srgbClr val="FFC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6779096" cy="4353347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формировать привычку здорового образа жизни у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детей раннего возраста,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повышать компетентность родителей в вопросах оздоровления детей, их стремление к самообразованию 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081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«Угадай на вкус»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1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943634"/>
                </a:solidFill>
                <a:latin typeface="Times New Roman"/>
                <a:ea typeface="Times New Roman"/>
              </a:rPr>
              <a:t>«сок для куклы»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763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ДЕНЬ ПОЛЕЗНОЙ ЕДЫ!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480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15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71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ДЕНЬ ВЕСЕЛЫХ ТРЕНИРОВОК!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480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19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245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234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6115050" cy="115411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Задачи: 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66967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4038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C:\Users\Admin\Desktop\фото работа\IMG_20180621_15282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386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22861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ИТОГОВОЕ МЕРОПРИЯТИЕ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76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395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результате реализации проекта: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574308"/>
            <a:ext cx="6969220" cy="387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4716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Литература: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000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08304" y="4941168"/>
            <a:ext cx="1543432" cy="151216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38299"/>
            <a:ext cx="7073081" cy="48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5760640" cy="4536504"/>
          </a:xfr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C00000"/>
                </a:solidFill>
              </a:rPr>
              <a:t>Благодарю за внимание!</a:t>
            </a:r>
            <a:br>
              <a:rPr lang="ru-RU" sz="5400" i="1" dirty="0" smtClean="0">
                <a:solidFill>
                  <a:srgbClr val="C00000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обогащение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двигательного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опыта</a:t>
            </a:r>
            <a:r>
              <a:rPr lang="ru-RU" dirty="0"/>
              <a:t>; </a:t>
            </a:r>
          </a:p>
          <a:p>
            <a:r>
              <a:rPr lang="ru-RU" dirty="0">
                <a:solidFill>
                  <a:srgbClr val="7030A0"/>
                </a:solidFill>
              </a:rPr>
              <a:t>повышение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двигательной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активности</a:t>
            </a:r>
            <a:r>
              <a:rPr lang="ru-RU" dirty="0"/>
              <a:t>; </a:t>
            </a:r>
          </a:p>
          <a:p>
            <a:r>
              <a:rPr lang="ru-RU" dirty="0">
                <a:solidFill>
                  <a:srgbClr val="7030A0"/>
                </a:solidFill>
              </a:rPr>
              <a:t>укрепление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здоровья</a:t>
            </a:r>
            <a:r>
              <a:rPr lang="ru-RU" dirty="0"/>
              <a:t>; </a:t>
            </a:r>
          </a:p>
          <a:p>
            <a:r>
              <a:rPr lang="ru-RU" dirty="0">
                <a:solidFill>
                  <a:srgbClr val="7030A0"/>
                </a:solidFill>
              </a:rPr>
              <a:t>развитие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культурно-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гигиенических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навыков</a:t>
            </a:r>
            <a:r>
              <a:rPr lang="ru-RU" dirty="0"/>
              <a:t>, </a:t>
            </a:r>
            <a:r>
              <a:rPr lang="ru-RU" dirty="0">
                <a:solidFill>
                  <a:srgbClr val="7030A0"/>
                </a:solidFill>
              </a:rPr>
              <a:t>культуры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питания</a:t>
            </a:r>
            <a:r>
              <a:rPr lang="ru-RU" dirty="0"/>
              <a:t>; </a:t>
            </a:r>
          </a:p>
          <a:p>
            <a:r>
              <a:rPr lang="ru-RU" dirty="0">
                <a:solidFill>
                  <a:srgbClr val="7030A0"/>
                </a:solidFill>
              </a:rPr>
              <a:t>формирование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элементарных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основ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безопасности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и сохранения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своего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здоровья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Ожидаемые   результаты для детей :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8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C00000"/>
                </a:solidFill>
              </a:rPr>
              <a:t>Ожидаемые результаты для родителей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3068960"/>
            <a:ext cx="8229600" cy="3589859"/>
          </a:xfr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800" dirty="0"/>
              <a:t>обогащение родительского опыта приёмами взаимодействия и сотрудничества с ребёнком в семье; </a:t>
            </a:r>
          </a:p>
          <a:p>
            <a:pPr lvl="0"/>
            <a:r>
              <a:rPr lang="ru-RU" sz="2800" dirty="0"/>
              <a:t>повышение компетентности родителей в вопросах физического воспитания и оздоровления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584084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7030A0"/>
                </a:solidFill>
              </a:rPr>
              <a:t>Ожидаемые результаты для воспитателей: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3445843"/>
          </a:xfrm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/>
              <a:t>Описывает и </a:t>
            </a:r>
            <a:r>
              <a:rPr lang="ru-RU" dirty="0" smtClean="0"/>
              <a:t>анализирует </a:t>
            </a:r>
            <a:r>
              <a:rPr lang="ru-RU" dirty="0"/>
              <a:t>работу над </a:t>
            </a:r>
            <a:r>
              <a:rPr lang="ru-RU" dirty="0" smtClean="0"/>
              <a:t>проектом;</a:t>
            </a:r>
            <a:endParaRPr lang="ru-RU" dirty="0"/>
          </a:p>
          <a:p>
            <a:pPr lvl="0"/>
            <a:r>
              <a:rPr lang="ru-RU" dirty="0"/>
              <a:t>Представляет конспекты, план и другие материалы;</a:t>
            </a:r>
          </a:p>
          <a:p>
            <a:pPr lvl="0"/>
            <a:r>
              <a:rPr lang="ru-RU" dirty="0"/>
              <a:t>Презентация проекта.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9985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6264696" cy="936104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943634"/>
                </a:solidFill>
                <a:latin typeface="Cambria"/>
                <a:ea typeface="Times New Roman"/>
                <a:cs typeface="Times New Roman"/>
              </a:rPr>
              <a:t>ЭТАПЫ РЕАЛИЗАЦИИ ПРОЕКТА</a:t>
            </a:r>
            <a:r>
              <a:rPr lang="ru-RU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32848" cy="46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spcAft>
                <a:spcPts val="0"/>
              </a:spcAft>
              <a:buNone/>
            </a:pPr>
            <a:r>
              <a:rPr lang="ru-RU" sz="2800" kern="0" dirty="0">
                <a:solidFill>
                  <a:srgbClr val="7030A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ru-RU" sz="2800" b="1" kern="0" dirty="0">
                <a:solidFill>
                  <a:srgbClr val="7030A0"/>
                </a:solidFill>
                <a:latin typeface="Cambria"/>
                <a:ea typeface="Times New Roman"/>
                <a:cs typeface="Times New Roman"/>
              </a:rPr>
              <a:t>II этап- Основной</a:t>
            </a:r>
            <a:endParaRPr lang="ru-RU" sz="2800" b="1" kern="0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0070C0"/>
                </a:solidFill>
                <a:latin typeface="Cambria"/>
                <a:ea typeface="Times New Roman"/>
                <a:cs typeface="Times New Roman"/>
              </a:rPr>
              <a:t>Цель</a:t>
            </a:r>
            <a:r>
              <a:rPr lang="ru-RU" kern="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- Формирование привычки здорового образа жизни у детей и родителей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Другая 1">
      <a:dk1>
        <a:sysClr val="windowText" lastClr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1778</TotalTime>
  <Words>303</Words>
  <Application>Microsoft Office PowerPoint</Application>
  <PresentationFormat>Экран (4:3)</PresentationFormat>
  <Paragraphs>80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Шаблон 2</vt:lpstr>
      <vt:lpstr>Шаблон с поддержкой макросов</vt:lpstr>
      <vt:lpstr>Проект  «НЕДЕЛЯ ЗДОРОВЬЯ»</vt:lpstr>
      <vt:lpstr>Слайд 2</vt:lpstr>
      <vt:lpstr>Цель проекта:    </vt:lpstr>
      <vt:lpstr>Задачи: </vt:lpstr>
      <vt:lpstr>Ожидаемые   результаты для детей :</vt:lpstr>
      <vt:lpstr>Ожидаемые результаты для родителей</vt:lpstr>
      <vt:lpstr>Ожидаемые результаты для воспитателей:</vt:lpstr>
      <vt:lpstr>ЭТАПЫ РЕАЛИЗАЦИИ ПРОЕКТА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Куда пошли колготки? В деревню Потеряево Пошли гулять колготки. Пошли и потерялись там, Ах, бедные сиротки! Сидят они под кустиком, Не плачут, а ревут! Хозяюшку зовут. И вспомнила хозяюшка,  где вечером была! Сходила в Потеряево , Колготочки нашла.    </vt:lpstr>
      <vt:lpstr> Расти коса до пояса, Не вырони ни волоса. Расти, коса, не путайся Взрослых, детка слушайся </vt:lpstr>
      <vt:lpstr>Купание куклы Юли</vt:lpstr>
      <vt:lpstr>«Уход за комнатными растениями»</vt:lpstr>
      <vt:lpstr>«Уборка групповой комнаты» </vt:lpstr>
      <vt:lpstr>«уборка на игровой площадке» </vt:lpstr>
      <vt:lpstr>ДЕНЬ СОЛНЦА, ВОЗДУХА И ВОДЫ!</vt:lpstr>
      <vt:lpstr>Слайд 27</vt:lpstr>
      <vt:lpstr>ДЕНЬ ВИТАМИНОВ! </vt:lpstr>
      <vt:lpstr>Слайд 29</vt:lpstr>
      <vt:lpstr>Слайд 30</vt:lpstr>
      <vt:lpstr>«Угадай на вкус» </vt:lpstr>
      <vt:lpstr>«сок для куклы» </vt:lpstr>
      <vt:lpstr>ДЕНЬ ПОЛЕЗНОЙ ЕДЫ! </vt:lpstr>
      <vt:lpstr>Слайд 34</vt:lpstr>
      <vt:lpstr>Слайд 35</vt:lpstr>
      <vt:lpstr>ДЕНЬ ВЕСЕЛЫХ ТРЕНИРОВОК!</vt:lpstr>
      <vt:lpstr>Слайд 37</vt:lpstr>
      <vt:lpstr>Слайд 38</vt:lpstr>
      <vt:lpstr>Слайд 39</vt:lpstr>
      <vt:lpstr>Работа с родителями</vt:lpstr>
      <vt:lpstr>ИТОГОВОЕ МЕРОПРИЯТИЕ </vt:lpstr>
      <vt:lpstr>Слайд 42</vt:lpstr>
      <vt:lpstr>В результате реализации проекта:</vt:lpstr>
      <vt:lpstr>Слайд 44</vt:lpstr>
      <vt:lpstr>Благодарю за внимание!  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SamLab.ws</dc:creator>
  <cp:lastModifiedBy>Detskiy_Sad</cp:lastModifiedBy>
  <cp:revision>214</cp:revision>
  <dcterms:created xsi:type="dcterms:W3CDTF">2014-06-22T08:24:00Z</dcterms:created>
  <dcterms:modified xsi:type="dcterms:W3CDTF">2022-12-15T10:49:06Z</dcterms:modified>
</cp:coreProperties>
</file>