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7" r:id="rId4"/>
    <p:sldId id="269" r:id="rId5"/>
    <p:sldId id="271" r:id="rId6"/>
    <p:sldId id="262" r:id="rId7"/>
    <p:sldId id="259" r:id="rId8"/>
    <p:sldId id="264" r:id="rId9"/>
    <p:sldId id="265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4357694"/>
            <a:ext cx="485775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</a:pP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>
              <a:lnSpc>
                <a:spcPct val="60000"/>
              </a:lnSpc>
            </a:pPr>
            <a:endParaRPr lang="ru-RU" sz="2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6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Веснина Елена Евгеньевна, воспитатель МБДОУ№236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62501" y="6286520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357166"/>
            <a:ext cx="70009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«ИНДИВИДУАЛЬНЫЙ ОБРАЗОВАТЕЛЬНЫЙ МАРШРУТ,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СРЕДСТВО РЕАЛИЗАЦИИ 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ЛИЧНОСТНОГО ПОТЕНЦИАЛА РЕБЁНКА.»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7356" y="1357298"/>
            <a:ext cx="5500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а с и б о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м а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285728"/>
            <a:ext cx="470610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82" y="1661992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образовательный маршрут (ИОМ) -  это целенаправленно проектируемая дифференцированная образовательная программа (С.В. Воробьёва, Н.А.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Лабунская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А.П.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Тряпицына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Ю.Ф. Тимофеева и др.). Индивидуальный образовательный маршрут определяется образовательными потребностями, индивидуальными способностями и возможностями воспитанника (уровень готовности к освоению программы).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1613401"/>
            <a:ext cx="857256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опоры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обучаемость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ребёнка;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соотнесения уровня актуального развития и зоны ближайшего развития;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соблюдения интересов ребёнка;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тесного взаимодействия и согласованности работы «команды» специалистов, в ходе изучения уровня развития ребёнка;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непрерывности, когда реб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ё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нку гарантировано непрерывное сопровождение на всех этапах помощи в решении проблемы;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опоры на детскую субкультуру.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1802" y="28572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Принципы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24227"/>
            <a:ext cx="864399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u="sng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оздание в детском саду условий, способствующих позитивной социализации дошкольника, его социально – личностного развития, которое неразрывно связано с общими процессами интеллектуального, эмоционального, эстетического, физического и других видов развития личности ребёнка.  </a:t>
            </a:r>
            <a:endParaRPr kumimoji="0" lang="ru-RU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Создать благоприятную предметно-развивающую среду для развития ребёнка;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Организовать единую систему работы администрации, педагогических сотрудников, медицинского персонала ДОО и родителей по развитию ребёнка;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Совершенствовать стиль общения педагога с ребёнком: придерживаться психологически-корректного стиля общения, добиваться уважения и доверия воспитанника;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Создать условия для развития положительного отношения ребёнка к себе, другим людям, окружающему миру, коммуникативной и социальной компетентности детей;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Индивидуальный образовательный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маршрут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Реализация ИОМ – осуществляется через образовательные программы, которые учитывают индивидуальные особенности ребенка, уровень мотивации и зоны актуального и ближайшего развития конкретного ребенка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817701"/>
            <a:ext cx="892971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ИОМ разрабатывается:</a:t>
            </a:r>
            <a:endParaRPr kumimoji="0" lang="ru-RU" sz="3600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детей, не усваивающих основную общеобразовательную программу дошкольного образования;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ОВЗ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детей-инвалидов.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одарённых детей.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1571612"/>
            <a:ext cx="871543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Беседы, наблюдения, игры, занятия, упражнения;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Взаимодействие с родителями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857232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Методы   по выявлению трудностей в освоении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ооп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мбдоу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571612"/>
            <a:ext cx="892971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образовательный маршрут 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персональный путь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реализации личностного потенциала ребенка (воспитанника) в образовании и обучении.   </a:t>
            </a: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642918"/>
            <a:ext cx="464347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ru-RU" sz="3600" b="1" i="0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ВЫВОД: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919916"/>
            <a:ext cx="800102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Список литературы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Федина Н.В. Федеральный государственный образовательный стандарт дошкольного образования в Российской Федерации// Образование старших дошкольников в преемственности с начальной школой как стратегическое направление развития образования России: Сборник материалов Всероссийской научно-практической конференции, 4-5 июня 2008 года, Москва/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Сост.Н.А.Песняева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– М.: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АПКиПРО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2008.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Индивидуализация образования: правильный старт: учебно-методическое пособие для работников дошкольных образовательных учреждений/Л.В.Свирская. – М.: Обруч, 2011.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Ильясова О.А. Выбор образовательных маршрутов в педагогической практике ДОУ. Интернет-ресурсы.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Ньюкомб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Н. Развитие личности ребенка. СПб.: Питер, 2002.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Рофаль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Н.А.. Проектирование индивидуального образовательного маршрута ребенка. Старший воспитатель. 2009.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435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Индивидуальный образовательный маршрут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Админ</cp:lastModifiedBy>
  <cp:revision>83</cp:revision>
  <dcterms:modified xsi:type="dcterms:W3CDTF">2019-03-10T13:33:52Z</dcterms:modified>
</cp:coreProperties>
</file>