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0" r:id="rId6"/>
    <p:sldId id="262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62" autoAdjust="0"/>
    <p:restoredTop sz="94660"/>
  </p:normalViewPr>
  <p:slideViewPr>
    <p:cSldViewPr>
      <p:cViewPr varScale="1">
        <p:scale>
          <a:sx n="81" d="100"/>
          <a:sy n="81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28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8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3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26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94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6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9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8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0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84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85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8B78-4283-4548-90FB-196A7582493A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AF0D9-529E-4751-BCD5-E4A2986C4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78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88940" y="1340768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«СПОРТСМЕНЫ ДАЛЬНЕВОСТОЧНИКИ,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МЫ РАВНЯЕМСЯ НА ВАС!»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776" y="4293096"/>
            <a:ext cx="6048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Авторы:  </a:t>
            </a:r>
            <a:r>
              <a:rPr lang="ru-RU" sz="2000" b="1" dirty="0">
                <a:solidFill>
                  <a:srgbClr val="7030A0"/>
                </a:solidFill>
              </a:rPr>
              <a:t>Хаустова Л. Ф</a:t>
            </a:r>
            <a:r>
              <a:rPr lang="ru-RU" sz="2000" b="1" dirty="0" smtClean="0">
                <a:solidFill>
                  <a:srgbClr val="7030A0"/>
                </a:solidFill>
              </a:rPr>
              <a:t>. инструктор по физкультуре   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                  МАДОУ детский сад №36 г. Хабаровск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endParaRPr lang="ru-RU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41921" y="548680"/>
            <a:ext cx="60486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Цель: Формирование мотивации к спортивным успехам у детей старшего дошкольного возраста.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Задачи:</a:t>
            </a:r>
            <a:endParaRPr lang="ru-RU" sz="2600" b="1" dirty="0">
              <a:solidFill>
                <a:srgbClr val="7030A0"/>
              </a:solidFill>
            </a:endParaRPr>
          </a:p>
          <a:p>
            <a:r>
              <a:rPr lang="ru-RU" sz="2600" b="1" dirty="0" smtClean="0">
                <a:solidFill>
                  <a:srgbClr val="7030A0"/>
                </a:solidFill>
              </a:rPr>
              <a:t>1.Познакомить детей со знаменитыми спортсменами Дальневосточниками.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2.Формировать у детей устойчивый интерес и любовь  к занятиям спортом.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3.Повысить физическую подготовленность детей через физкультурные занятия.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4.Расширить словарный запас детей спортивными терминами.</a:t>
            </a:r>
            <a:endParaRPr lang="ru-RU" sz="2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60530" y="260648"/>
            <a:ext cx="65262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Актуальность: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</a:p>
          <a:p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В век новейших технологий сохранение и укрепление здоровья детей является приоритетным направлением нашего дошкольного учреждения. </a:t>
            </a:r>
          </a:p>
          <a:p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В связи с выходом Закона о возрождении спортивно-оздоровительного комплекса ГТО и введением норматива физической подготовленности Россиян, многие родители стали уделять большое внимание здоровью своих детей. </a:t>
            </a:r>
          </a:p>
          <a:p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Увеличился поток детей, посещающих спортивные секции. </a:t>
            </a:r>
          </a:p>
          <a:p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При этом  дети мало </a:t>
            </a:r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знакомы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 спортивной жизнью </a:t>
            </a:r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Дальнего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Востока.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Для повышения устойчивого интереса к занятиям спорта необходимо сформировать у детей общие представления </a:t>
            </a:r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различных видах спорта  </a:t>
            </a:r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</a:t>
            </a:r>
            <a:r>
              <a:rPr lang="ru-RU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спортивных достижениях </a:t>
            </a:r>
            <a:r>
              <a:rPr lang="ru-RU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спортсменов Дальневосточников.</a:t>
            </a:r>
          </a:p>
          <a:p>
            <a:endParaRPr lang="ru-RU" b="1" dirty="0" smtClean="0">
              <a:solidFill>
                <a:srgbClr val="7030A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ru-RU" sz="2200" b="1" dirty="0" smtClean="0">
              <a:solidFill>
                <a:srgbClr val="7030A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ru-RU" sz="2400" b="1" dirty="0" smtClean="0">
              <a:solidFill>
                <a:srgbClr val="7030A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24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41921" y="548680"/>
            <a:ext cx="60486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Ожидаемые результаты:</a:t>
            </a:r>
          </a:p>
          <a:p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1.Дети знают знаменитых спортсменов Дальневосточников.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2.У детей сформирован устойчивый интерес и любовь  к занятиям спортом (увеличилось количество занимающихся в спортивном кружке ДОУ).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3. Физкультурные занятия и спортивное мероприятие повысили физическую подготовленность детей (по результатам мониторинга).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4.Словарный запас у детей пополнен спортивными терминами.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6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5736" y="1488759"/>
            <a:ext cx="63367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Срок реализации проекта – </a:t>
            </a:r>
          </a:p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3 месяца (декабрь-февраль)</a:t>
            </a:r>
          </a:p>
          <a:p>
            <a:pPr algn="ctr"/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Участники проекта: </a:t>
            </a:r>
          </a:p>
          <a:p>
            <a:r>
              <a:rPr lang="ru-RU" sz="3200" b="1" dirty="0">
                <a:solidFill>
                  <a:srgbClr val="7030A0"/>
                </a:solidFill>
              </a:rPr>
              <a:t>-</a:t>
            </a:r>
            <a:r>
              <a:rPr lang="ru-RU" sz="3200" b="1" dirty="0" smtClean="0">
                <a:solidFill>
                  <a:srgbClr val="7030A0"/>
                </a:solidFill>
              </a:rPr>
              <a:t>педагоги ДОУ, </a:t>
            </a:r>
          </a:p>
          <a:p>
            <a:r>
              <a:rPr lang="ru-RU" sz="3200" b="1" dirty="0">
                <a:solidFill>
                  <a:srgbClr val="7030A0"/>
                </a:solidFill>
              </a:rPr>
              <a:t>-</a:t>
            </a:r>
            <a:r>
              <a:rPr lang="ru-RU" sz="3200" b="1" dirty="0" smtClean="0">
                <a:solidFill>
                  <a:srgbClr val="7030A0"/>
                </a:solidFill>
              </a:rPr>
              <a:t>дети старшего дошкольного возраста,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-социальные партнеры</a:t>
            </a:r>
          </a:p>
        </p:txBody>
      </p:sp>
    </p:spTree>
    <p:extLst>
      <p:ext uri="{BB962C8B-B14F-4D97-AF65-F5344CB8AC3E}">
        <p14:creationId xmlns:p14="http://schemas.microsoft.com/office/powerpoint/2010/main" val="123253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39306" y="620688"/>
            <a:ext cx="63367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Подготовительный этап: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1.Подобрать литературу и материал по теме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2.Разработать конспекты занятий, физкультминуток, с использованием имеющегося спортивного оборудования и ИКТ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3.Составить план мероприятий и выложить его на сайт ДОУ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4.Подобрать и подготовить картотеку о знаменитых спортсменах Дальнего Востока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5.Подобрать и подготовить фото и видеоматериалы по теме: «Спортивные достижения спортсменов Дальневосточников»</a:t>
            </a:r>
          </a:p>
        </p:txBody>
      </p:sp>
    </p:spTree>
    <p:extLst>
      <p:ext uri="{BB962C8B-B14F-4D97-AF65-F5344CB8AC3E}">
        <p14:creationId xmlns:p14="http://schemas.microsoft.com/office/powerpoint/2010/main" val="412245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02414" y="260648"/>
            <a:ext cx="63367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Основной этап:</a:t>
            </a:r>
          </a:p>
          <a:p>
            <a:r>
              <a:rPr lang="ru-RU" sz="2200" b="1" dirty="0" smtClean="0">
                <a:solidFill>
                  <a:srgbClr val="7030A0"/>
                </a:solidFill>
              </a:rPr>
              <a:t>1.Провести теоретическое занятие «Знаменитые спортсмены Дальнего Востока» с использованием ИКТ, физкультминутки </a:t>
            </a:r>
          </a:p>
          <a:p>
            <a:r>
              <a:rPr lang="ru-RU" sz="2200" b="1" dirty="0" smtClean="0">
                <a:solidFill>
                  <a:srgbClr val="7030A0"/>
                </a:solidFill>
              </a:rPr>
              <a:t>2. Освоение двигательных навыков и умений через физические упражнения и спортивные игры</a:t>
            </a:r>
          </a:p>
          <a:p>
            <a:r>
              <a:rPr lang="ru-RU" sz="2200" b="1" dirty="0" smtClean="0">
                <a:solidFill>
                  <a:srgbClr val="7030A0"/>
                </a:solidFill>
              </a:rPr>
              <a:t>3.Просмотр видеоматериала о спортсменах Дальневосточниках и видах спорта в каких они добились успехов</a:t>
            </a:r>
          </a:p>
          <a:p>
            <a:r>
              <a:rPr lang="ru-RU" sz="2200" b="1" dirty="0" smtClean="0">
                <a:solidFill>
                  <a:srgbClr val="7030A0"/>
                </a:solidFill>
              </a:rPr>
              <a:t>4.Организовать детскую конференцию </a:t>
            </a:r>
            <a:r>
              <a:rPr lang="ru-RU" sz="2200" b="1" dirty="0">
                <a:solidFill>
                  <a:srgbClr val="7030A0"/>
                </a:solidFill>
              </a:rPr>
              <a:t>«Спортсмены Дальневосточники» </a:t>
            </a:r>
          </a:p>
          <a:p>
            <a:r>
              <a:rPr lang="ru-RU" sz="2200" b="1" dirty="0" smtClean="0">
                <a:solidFill>
                  <a:srgbClr val="7030A0"/>
                </a:solidFill>
              </a:rPr>
              <a:t>5.Организовать </a:t>
            </a:r>
            <a:r>
              <a:rPr lang="ru-RU" sz="2200" b="1" dirty="0">
                <a:solidFill>
                  <a:srgbClr val="7030A0"/>
                </a:solidFill>
              </a:rPr>
              <a:t>конкурс </a:t>
            </a:r>
            <a:r>
              <a:rPr lang="ru-RU" sz="2200" b="1" dirty="0" smtClean="0">
                <a:solidFill>
                  <a:srgbClr val="7030A0"/>
                </a:solidFill>
              </a:rPr>
              <a:t>–выставку «</a:t>
            </a:r>
            <a:r>
              <a:rPr lang="ru-RU" sz="2200" b="1" dirty="0">
                <a:solidFill>
                  <a:srgbClr val="7030A0"/>
                </a:solidFill>
              </a:rPr>
              <a:t>Спортсмены Дальневосточники, мы равняемся на вас</a:t>
            </a:r>
            <a:r>
              <a:rPr lang="ru-RU" sz="2200" b="1" dirty="0" smtClean="0">
                <a:solidFill>
                  <a:srgbClr val="7030A0"/>
                </a:solidFill>
              </a:rPr>
              <a:t>!» (рисунки, фотогазеты, коллажи и др.)  </a:t>
            </a:r>
            <a:endParaRPr lang="ru-RU" sz="2200" b="1" dirty="0">
              <a:solidFill>
                <a:srgbClr val="7030A0"/>
              </a:solidFill>
            </a:endParaRPr>
          </a:p>
          <a:p>
            <a:endParaRPr lang="ru-RU" sz="24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02414" y="260648"/>
            <a:ext cx="63367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Заключительный этап: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1.Организовать и провести спортивное мероприятие между садами,  в честь спортсменов Дальневосточников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2.Оформить энциклопедию «Спортсмены Дальнего Востока»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3.Оформить видеоролик, фотоматериалы проекта и выложить на сайт ДОУ.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4.Поощрить активных участников (детей, родителей, педагогов ДОУ) конференции «Спортсмены Дальневосточники»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5.Создать </a:t>
            </a:r>
            <a:r>
              <a:rPr lang="ru-RU" sz="2400" b="1" dirty="0">
                <a:solidFill>
                  <a:srgbClr val="7030A0"/>
                </a:solidFill>
              </a:rPr>
              <a:t>копилку </a:t>
            </a:r>
            <a:r>
              <a:rPr lang="ru-RU" sz="2400" b="1" dirty="0" smtClean="0">
                <a:solidFill>
                  <a:srgbClr val="7030A0"/>
                </a:solidFill>
              </a:rPr>
              <a:t>фото и видеоматериалов о спортивных достижениях спортсменов Дальнего Востока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6.Оформить цикл занятий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по теме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023859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Максим\Desktop\Downloads\img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02414" y="260648"/>
            <a:ext cx="63367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Продукт проекта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1</a:t>
            </a:r>
            <a:r>
              <a:rPr lang="ru-RU" sz="2600" b="1" dirty="0">
                <a:solidFill>
                  <a:srgbClr val="7030A0"/>
                </a:solidFill>
              </a:rPr>
              <a:t>. </a:t>
            </a:r>
            <a:r>
              <a:rPr lang="ru-RU" sz="2600" b="1" dirty="0" smtClean="0">
                <a:solidFill>
                  <a:srgbClr val="7030A0"/>
                </a:solidFill>
              </a:rPr>
              <a:t>Копилка </a:t>
            </a:r>
            <a:r>
              <a:rPr lang="ru-RU" sz="2600" b="1" dirty="0">
                <a:solidFill>
                  <a:srgbClr val="7030A0"/>
                </a:solidFill>
              </a:rPr>
              <a:t>фото и видеоматериалов о спортивных достижениях спортсменов Дальнего Востока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2.Энциклопедия «Спортсмены Дальнего Востока»</a:t>
            </a:r>
          </a:p>
          <a:p>
            <a:r>
              <a:rPr lang="ru-RU" sz="2600" b="1" dirty="0" smtClean="0">
                <a:solidFill>
                  <a:srgbClr val="7030A0"/>
                </a:solidFill>
              </a:rPr>
              <a:t>3.Выставка совместных работ детей и родителей, газет по теме: </a:t>
            </a:r>
            <a:r>
              <a:rPr lang="ru-RU" sz="2600" b="1" dirty="0">
                <a:solidFill>
                  <a:srgbClr val="7030A0"/>
                </a:solidFill>
              </a:rPr>
              <a:t>«Спортсмены Дальневосточники, мы равняемся на вас!» </a:t>
            </a:r>
            <a:endParaRPr lang="ru-RU" sz="2600" b="1" dirty="0" smtClean="0">
              <a:solidFill>
                <a:srgbClr val="7030A0"/>
              </a:solidFill>
            </a:endParaRPr>
          </a:p>
          <a:p>
            <a:r>
              <a:rPr lang="ru-RU" sz="2600" b="1" dirty="0" smtClean="0">
                <a:solidFill>
                  <a:srgbClr val="7030A0"/>
                </a:solidFill>
              </a:rPr>
              <a:t>4. Конспекты </a:t>
            </a:r>
            <a:r>
              <a:rPr lang="ru-RU" sz="2600" b="1" dirty="0">
                <a:solidFill>
                  <a:srgbClr val="7030A0"/>
                </a:solidFill>
              </a:rPr>
              <a:t>занятий и спортивного развлечения по теме проекта</a:t>
            </a:r>
          </a:p>
          <a:p>
            <a:endParaRPr lang="ru-RU" sz="26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73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490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</dc:creator>
  <cp:lastModifiedBy>Максим</cp:lastModifiedBy>
  <cp:revision>41</cp:revision>
  <dcterms:created xsi:type="dcterms:W3CDTF">2018-11-20T14:40:59Z</dcterms:created>
  <dcterms:modified xsi:type="dcterms:W3CDTF">2019-05-22T13:26:41Z</dcterms:modified>
</cp:coreProperties>
</file>