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8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9" r:id="rId10"/>
    <p:sldId id="272" r:id="rId11"/>
    <p:sldId id="273" r:id="rId12"/>
    <p:sldId id="270" r:id="rId13"/>
    <p:sldId id="267" r:id="rId14"/>
    <p:sldId id="27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9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.permkrai.ru/gto/docs/" TargetMode="External"/><Relationship Id="rId2" Type="http://schemas.openxmlformats.org/officeDocument/2006/relationships/hyperlink" Target="http://www.pravo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sport.gov.ru/documents/orders/?q=%D0%B3%D1%82%D0%BE&amp;section_id=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 в школе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0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 algn="r">
              <a:buNone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 №З</a:t>
            </a:r>
          </a:p>
          <a:p>
            <a:pPr algn="r">
              <a:buNone/>
            </a:pP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Судовикова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допускается к сдаче ГТО?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Допускаются лица:</a:t>
            </a:r>
          </a:p>
          <a:p>
            <a:r>
              <a:rPr lang="ru-RU" dirty="0" smtClean="0"/>
              <a:t> относящиеся к различным группам здоровья, </a:t>
            </a:r>
          </a:p>
          <a:p>
            <a:r>
              <a:rPr lang="ru-RU" dirty="0" smtClean="0"/>
              <a:t>систематически занимающиеся физической культурой и спортом, в том числе самостоятельно, </a:t>
            </a:r>
          </a:p>
          <a:p>
            <a:r>
              <a:rPr lang="ru-RU" dirty="0" smtClean="0"/>
              <a:t>на основании результатов диспансеризации или медицинского осмотра.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 для поступающих в ВУЗы и студентов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постановления правительства Российской федерации)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по физической культуре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наличие знаков отличия ГТО учитываются при приёме в образовательное учреждение;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Студентам, обучающимся в образовательных организациях высшего образования и имеющим золотой знак отличия Всероссийского физкультурно-спортивного комплекса «Готов к труду и обороне» (ГТО), предоставляется возможность установления повышенной государственной академической стипендии и других мер поощрения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Значок ГТО = 10 баллов к ЕГЭ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Абитуриенты 2015 года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10 балов смогут получить следующие категории абитуриентов:</a:t>
            </a:r>
          </a:p>
          <a:p>
            <a:pPr lvl="0"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обладатели золотого и серебряного знака ГТО при поступлении в ВУЗы любого профиля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получившие при окончании школы аттестат с отличием;</a:t>
            </a:r>
          </a:p>
          <a:p>
            <a:pPr lvl="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волонтеры;</a:t>
            </a:r>
          </a:p>
          <a:p>
            <a:pPr lvl="0"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физкультурных мероприятий,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творческих конкурсов, олимпиад;</a:t>
            </a:r>
          </a:p>
          <a:p>
            <a:pPr lvl="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абитуриенты, получившие высокую оценку в ВУЗе за предъявленное сочинение, которое они написали в 11-ом классе школы.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обладатели бронзового знака ГТО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последовательно выполнившие нормы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каждой возрастной группы, могут быть признаны участниками физкультурных мероприятий и также получить дополнительные 10 баллов.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год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материальной и нормативной базы; внесение изменений в нормативную базу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 испытаний «ГТО» среди учащихся образовательных учреждений в отдельных городских округах и муниципальных районах, участвующих в апробации Комплекса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год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 испытаний «ГТО» с участием всех образовательных учреждений края, а также государственных и муниципальных служащих в отдельных городских округах и муниципальных районах, участвующих в апробации Комплекса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Повсеместное проведение Комплекса «ГТО» для всех категорий населения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Этапы внедрения комплекса 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клубов для подготовки граждан к выполнению испытаний.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Обустройство спортивных площадок.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центров тестирования.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тестированию.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http://www.pravo.gov.ru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http://sport.permkrai.ru/gto/docs/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http://www.minsport.gov.ru/documents/orders/?q=%D0%B3%D1%82%D0%BE&amp;section_id=13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3422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8236024" cy="4091285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физической подготовленности и укрепление здоровья граждан</a:t>
            </a:r>
          </a:p>
          <a:p>
            <a:endParaRPr lang="ru-RU" dirty="0"/>
          </a:p>
        </p:txBody>
      </p:sp>
      <p:pic>
        <p:nvPicPr>
          <p:cNvPr id="1026" name="Picture 2" descr="D:\2013-2014 ВСЕ сорев отчеты ФОТО\школьная спартакиада\23 фев 7 классы 20.02.2014\IMG10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3257394" cy="244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4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Добровольность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Доступность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Доступ врача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Для здоровья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73424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Ступени Всероссийского физкультурно-спортивного комплекса «Готов к труду и обороне»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ступень:  1 - 2 классы (6 - 8 лет)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ступень: 3 - 4 классы (9 - 10 лет)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ступень: 5 - 6 классы (11 - 12 лет)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ступень: 7 - 9 классы (13 - 15 лет)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ступень: 10 - 11 классы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 (16 - 17 лет)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испытаний (тесты) и нормативы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оценке уровня знаний и умений в области физической культуры и спорта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к недельному двигательному режиму</a:t>
            </a:r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комплекса ГТО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Обязательные испытания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примере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ступени)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5-ая ступень ГТО для школьников"/>
          <p:cNvPicPr/>
          <p:nvPr/>
        </p:nvPicPr>
        <p:blipFill>
          <a:blip r:embed="rId2" cstate="print"/>
          <a:srcRect b="52418"/>
          <a:stretch>
            <a:fillRect/>
          </a:stretch>
        </p:blipFill>
        <p:spPr bwMode="auto">
          <a:xfrm>
            <a:off x="285720" y="1500174"/>
            <a:ext cx="4143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Испытания по выбору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 примере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ступени)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Скоростно-силовые возможности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Координационные способности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Прикладные навыки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-ая ступень ГТО для школьников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400" t="47195"/>
          <a:stretch>
            <a:fillRect/>
          </a:stretch>
        </p:blipFill>
        <p:spPr bwMode="auto">
          <a:xfrm>
            <a:off x="301625" y="1478060"/>
            <a:ext cx="4038600" cy="446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2687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и умения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федеральным государственным стандартом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занятий физической культурой на состояние здоровья, повышение умственной и физической работоспособности;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занятий физической культурой;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методы контроля физического состояния при занятиях различными физкультурно-оздоровительными системами и видами спорта;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методики самостоятельных занятий;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истории развития физической культуры и спорта;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практическими умениями и навыками физкультурно-оздоровительной и прикладной направленности, овладение умениями и навыками в различных видах физкультурно-спортивной деятельности.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к недельному двигательному режиму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примере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ступени)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  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    Для того, чтобы справиться с комплексом ГТО рекомендуют  соблюдать недельный двигательный режим каждому школьнику.</a:t>
            </a:r>
            <a:endParaRPr lang="ru-RU" dirty="0"/>
          </a:p>
        </p:txBody>
      </p:sp>
      <p:pic>
        <p:nvPicPr>
          <p:cNvPr id="5" name="Содержимое 4" descr="таблица нормативов ГТО, 4-ая ступень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832" t="84161"/>
          <a:stretch>
            <a:fillRect/>
          </a:stretch>
        </p:blipFill>
        <p:spPr bwMode="auto">
          <a:xfrm>
            <a:off x="179512" y="2132856"/>
            <a:ext cx="41274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</TotalTime>
  <Words>599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ГТО в школе</vt:lpstr>
      <vt:lpstr>Цель </vt:lpstr>
      <vt:lpstr>Принципы</vt:lpstr>
      <vt:lpstr>Ступени Всероссийского физкультурно-спортивного комплекса «Готов к труду и обороне» </vt:lpstr>
      <vt:lpstr>Содержание комплекса ГТО</vt:lpstr>
      <vt:lpstr>Обязательные испытания (на примере V ступени)</vt:lpstr>
      <vt:lpstr>Испытания по выбору (на примере V ступени)</vt:lpstr>
      <vt:lpstr>Знания и умения  в соответствии с федеральным государственным стандартом</vt:lpstr>
      <vt:lpstr>Рекомендации к недельному двигательному режиму (на примере V ступени)</vt:lpstr>
      <vt:lpstr>Кто допускается к сдаче ГТО?</vt:lpstr>
      <vt:lpstr>Преимущества для поступающих в ВУЗы и студентов (из постановления правительства Российской федерации)</vt:lpstr>
      <vt:lpstr>Значок ГТО = 10 баллов к ЕГЭ</vt:lpstr>
      <vt:lpstr>Этапы внедрения комплекса  </vt:lpstr>
      <vt:lpstr>Муниципальный уровень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физической культуры  МАОУ «СОШ с УИОП №3»  Дербенева Светлана Витальевна</dc:title>
  <cp:lastModifiedBy>1</cp:lastModifiedBy>
  <cp:revision>35</cp:revision>
  <dcterms:modified xsi:type="dcterms:W3CDTF">2016-04-05T08:01:45Z</dcterms:modified>
</cp:coreProperties>
</file>