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3a32b8ded066ec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3a32b8ded066ec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3a32b8ded066ec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3a32b8ded066ec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6" name="Google Shape;76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7" name="Google Shape;77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ло-заголовок">
  <p:cSld name="BIG_NUMB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2" name="Google Shape;11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Чистый" type="blank">
  <p:cSld name="BLANK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Название раздела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0" name="Google Shape;8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текст" type="tx">
  <p:cSld name="TITLE_AND_BOD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3" name="Google Shape;83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4" name="Google Shape;8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два столбца" type="twoColTx">
  <p:cSld name="TITLE_AND_TWO_COLUMNS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7" name="Google Shape;87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9" name="Google Shape;8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2" name="Google Shape;9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дин столбец">
  <p:cSld name="ONE_COLUM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5" name="Google Shape;95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6" name="Google Shape;9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сновная мысль">
  <p:cSld name="MAIN_POIN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9" name="Google Shape;9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 и описание">
  <p:cSld name="SECTION_TITLE_AND_DESCRIPTIO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3" name="Google Shape;103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4" name="Google Shape;104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одпись">
  <p:cSld name="CAPTION_ONLY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2" name="Google Shape;72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3" name="Google Shape;73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Олимпиадные задания по русскому языку 5 класс</a:t>
            </a:r>
            <a:endParaRPr/>
          </a:p>
        </p:txBody>
      </p:sp>
      <p:sp>
        <p:nvSpPr>
          <p:cNvPr id="120" name="Google Shape;120;p13"/>
          <p:cNvSpPr txBox="1"/>
          <p:nvPr>
            <p:ph idx="1" type="subTitle"/>
          </p:nvPr>
        </p:nvSpPr>
        <p:spPr>
          <a:xfrm>
            <a:off x="311700" y="2834125"/>
            <a:ext cx="8520600" cy="10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Выполнила Базанова Елена Борисовна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учитель русского языка и литературы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МБОУ “ВОК” СП Гимназия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г. Верещагино Пермского края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4"/>
          <p:cNvSpPr txBox="1"/>
          <p:nvPr/>
        </p:nvSpPr>
        <p:spPr>
          <a:xfrm>
            <a:off x="914395" y="967763"/>
            <a:ext cx="73152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Задание 1. Образование этнохоронимов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Выберите только те варианты, где имена существительные со значением “житель данного города/ местности” образованы правильно.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-RU" sz="1800"/>
              <a:t>Ольгино - ольгиновец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-RU" sz="1800"/>
              <a:t>Архангельск - архангел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-RU" sz="1800"/>
              <a:t>Пенза - пензяк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-RU" sz="1800"/>
              <a:t>Одесса - одессит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Ответы : 3 ,4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Комментарии и алгоритм решения.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Этнохороним - это название жителей определенной местности или города.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1.Установить, что название местности заканчивается на -ово, -ево, -ино, -ено, вспомнить, что для образования данного этнохоронима чаще всего используется суффикс -ец. Ольгино - ольгинец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2. Установить, что этнохороним образован от раннее существовавшего названия города, вспомнить это название (Архангельский город) Архангельск - архангелогородец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3.Установить ,что этнохороним образован от названия старинного русского города , вспомнить, что в этом случае может быть использован суффикс -як. Пенза - пензяк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4. Установить, что этнохороним образован от названия старинного русского города, вспомнить, что в этом случае может быть использован суффикс -ит. Одесса- одессит.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