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57" r:id="rId4"/>
    <p:sldId id="262" r:id="rId5"/>
    <p:sldId id="263" r:id="rId6"/>
    <p:sldId id="265" r:id="rId7"/>
    <p:sldId id="266" r:id="rId8"/>
    <p:sldId id="268" r:id="rId9"/>
    <p:sldId id="269" r:id="rId10"/>
    <p:sldId id="297" r:id="rId11"/>
    <p:sldId id="298" r:id="rId12"/>
    <p:sldId id="261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2" r:id="rId23"/>
    <p:sldId id="290" r:id="rId24"/>
    <p:sldId id="292" r:id="rId25"/>
    <p:sldId id="283" r:id="rId26"/>
    <p:sldId id="284" r:id="rId27"/>
    <p:sldId id="281" r:id="rId28"/>
    <p:sldId id="288" r:id="rId29"/>
    <p:sldId id="289" r:id="rId30"/>
    <p:sldId id="287" r:id="rId31"/>
    <p:sldId id="286" r:id="rId32"/>
    <p:sldId id="293" r:id="rId33"/>
    <p:sldId id="296" r:id="rId34"/>
    <p:sldId id="294" r:id="rId35"/>
    <p:sldId id="29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CE3A6-6440-4407-9995-A33204925C1C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5AA13C-A1DF-4139-B26C-13DCEE62BBEC}">
      <dgm:prSet phldrT="[Текст]"/>
      <dgm:spPr/>
      <dgm:t>
        <a:bodyPr/>
        <a:lstStyle/>
        <a:p>
          <a:r>
            <a:rPr lang="ru-RU" b="1" dirty="0" smtClean="0"/>
            <a:t>история</a:t>
          </a:r>
          <a:endParaRPr lang="ru-RU" b="1" dirty="0"/>
        </a:p>
      </dgm:t>
    </dgm:pt>
    <dgm:pt modelId="{C5B6B624-8DE5-40CD-876E-96699D17569A}" type="parTrans" cxnId="{8FF159A3-1AE6-46C4-A9A5-16C1CA7B4385}">
      <dgm:prSet/>
      <dgm:spPr/>
      <dgm:t>
        <a:bodyPr/>
        <a:lstStyle/>
        <a:p>
          <a:endParaRPr lang="ru-RU"/>
        </a:p>
      </dgm:t>
    </dgm:pt>
    <dgm:pt modelId="{12F5DFA5-6E9E-4FDE-82FD-4D7A3BA985CE}" type="sibTrans" cxnId="{8FF159A3-1AE6-46C4-A9A5-16C1CA7B4385}">
      <dgm:prSet/>
      <dgm:spPr/>
      <dgm:t>
        <a:bodyPr/>
        <a:lstStyle/>
        <a:p>
          <a:endParaRPr lang="ru-RU"/>
        </a:p>
      </dgm:t>
    </dgm:pt>
    <dgm:pt modelId="{F52513D7-B91F-4952-856A-44562F451907}">
      <dgm:prSet phldrT="[Текст]" custT="1"/>
      <dgm:spPr/>
      <dgm:t>
        <a:bodyPr/>
        <a:lstStyle/>
        <a:p>
          <a:r>
            <a:rPr lang="ru-RU" sz="1800" b="1" dirty="0" smtClean="0"/>
            <a:t>социология</a:t>
          </a:r>
          <a:endParaRPr lang="ru-RU" sz="1800" b="1" dirty="0"/>
        </a:p>
      </dgm:t>
    </dgm:pt>
    <dgm:pt modelId="{E7DBC179-B8DC-4012-9833-3212C41C6902}" type="parTrans" cxnId="{BCB22F2C-8A40-4608-AEF6-0424D9543458}">
      <dgm:prSet/>
      <dgm:spPr/>
      <dgm:t>
        <a:bodyPr/>
        <a:lstStyle/>
        <a:p>
          <a:endParaRPr lang="ru-RU"/>
        </a:p>
      </dgm:t>
    </dgm:pt>
    <dgm:pt modelId="{40331668-0BEE-46E5-BA2A-9EB20704D1FF}" type="sibTrans" cxnId="{BCB22F2C-8A40-4608-AEF6-0424D9543458}">
      <dgm:prSet/>
      <dgm:spPr/>
      <dgm:t>
        <a:bodyPr/>
        <a:lstStyle/>
        <a:p>
          <a:endParaRPr lang="ru-RU"/>
        </a:p>
      </dgm:t>
    </dgm:pt>
    <dgm:pt modelId="{B0E3BC85-7CFB-4D46-8108-31A1F3DCD389}">
      <dgm:prSet phldrT="[Текст]" custT="1"/>
      <dgm:spPr/>
      <dgm:t>
        <a:bodyPr/>
        <a:lstStyle/>
        <a:p>
          <a:r>
            <a:rPr lang="ru-RU" sz="2000" b="1" dirty="0" smtClean="0"/>
            <a:t>этнология</a:t>
          </a:r>
          <a:endParaRPr lang="ru-RU" sz="2000" b="1" dirty="0"/>
        </a:p>
      </dgm:t>
    </dgm:pt>
    <dgm:pt modelId="{1A837040-0CAE-4337-B1A7-72A80AAF382A}" type="parTrans" cxnId="{81C588EB-84A2-45D9-9847-B44F1ECCDA89}">
      <dgm:prSet/>
      <dgm:spPr/>
      <dgm:t>
        <a:bodyPr/>
        <a:lstStyle/>
        <a:p>
          <a:endParaRPr lang="ru-RU"/>
        </a:p>
      </dgm:t>
    </dgm:pt>
    <dgm:pt modelId="{352ECDE3-8CB5-4886-A5C3-15C61D0E5E0B}" type="sibTrans" cxnId="{81C588EB-84A2-45D9-9847-B44F1ECCDA89}">
      <dgm:prSet/>
      <dgm:spPr/>
      <dgm:t>
        <a:bodyPr/>
        <a:lstStyle/>
        <a:p>
          <a:endParaRPr lang="ru-RU"/>
        </a:p>
      </dgm:t>
    </dgm:pt>
    <dgm:pt modelId="{6F08E39C-E462-44B0-84CC-501D8B4AA3C5}">
      <dgm:prSet phldrT="[Текст]" custT="1"/>
      <dgm:spPr/>
      <dgm:t>
        <a:bodyPr/>
        <a:lstStyle/>
        <a:p>
          <a:r>
            <a:rPr lang="ru-RU" sz="2000" b="1" dirty="0" smtClean="0"/>
            <a:t>экономика</a:t>
          </a:r>
          <a:endParaRPr lang="ru-RU" sz="2000" b="1" dirty="0"/>
        </a:p>
      </dgm:t>
    </dgm:pt>
    <dgm:pt modelId="{2B496BF2-5E55-4648-9281-360F926CC284}" type="parTrans" cxnId="{E269C94A-305C-4E9F-A4AE-79D1E224974F}">
      <dgm:prSet/>
      <dgm:spPr/>
      <dgm:t>
        <a:bodyPr/>
        <a:lstStyle/>
        <a:p>
          <a:endParaRPr lang="ru-RU"/>
        </a:p>
      </dgm:t>
    </dgm:pt>
    <dgm:pt modelId="{8AC216A9-E4C2-48A4-B29F-12C085F593CD}" type="sibTrans" cxnId="{E269C94A-305C-4E9F-A4AE-79D1E224974F}">
      <dgm:prSet/>
      <dgm:spPr/>
      <dgm:t>
        <a:bodyPr/>
        <a:lstStyle/>
        <a:p>
          <a:endParaRPr lang="ru-RU"/>
        </a:p>
      </dgm:t>
    </dgm:pt>
    <dgm:pt modelId="{0914A4C1-64EB-4176-B20E-575557E0EAA2}">
      <dgm:prSet phldrT="[Текст]" custT="1"/>
      <dgm:spPr/>
      <dgm:t>
        <a:bodyPr/>
        <a:lstStyle/>
        <a:p>
          <a:r>
            <a:rPr lang="ru-RU" sz="1800" b="1" dirty="0" smtClean="0"/>
            <a:t>политология</a:t>
          </a:r>
          <a:endParaRPr lang="ru-RU" sz="1800" b="1" dirty="0"/>
        </a:p>
      </dgm:t>
    </dgm:pt>
    <dgm:pt modelId="{EB05BDA4-7AB4-4A62-A636-AE3B65B1C93A}" type="parTrans" cxnId="{D54BA15D-33CE-4793-AED3-D6ABD83902DF}">
      <dgm:prSet/>
      <dgm:spPr/>
      <dgm:t>
        <a:bodyPr/>
        <a:lstStyle/>
        <a:p>
          <a:endParaRPr lang="ru-RU"/>
        </a:p>
      </dgm:t>
    </dgm:pt>
    <dgm:pt modelId="{93FC6F14-7CF2-478F-8ECD-6354E52BF26B}" type="sibTrans" cxnId="{D54BA15D-33CE-4793-AED3-D6ABD83902DF}">
      <dgm:prSet/>
      <dgm:spPr/>
      <dgm:t>
        <a:bodyPr/>
        <a:lstStyle/>
        <a:p>
          <a:endParaRPr lang="ru-RU"/>
        </a:p>
      </dgm:t>
    </dgm:pt>
    <dgm:pt modelId="{43E1DD2F-69B9-4F6D-B790-24B1774FD538}">
      <dgm:prSet custT="1"/>
      <dgm:spPr/>
      <dgm:t>
        <a:bodyPr/>
        <a:lstStyle/>
        <a:p>
          <a:r>
            <a:rPr lang="ru-RU" sz="2000" b="1" dirty="0" smtClean="0"/>
            <a:t>география  </a:t>
          </a:r>
          <a:endParaRPr lang="ru-RU" sz="2000" b="1" dirty="0"/>
        </a:p>
      </dgm:t>
    </dgm:pt>
    <dgm:pt modelId="{80098530-9BE5-4057-82A2-F16909EC4E8C}" type="parTrans" cxnId="{416E391B-E1C2-497E-A492-B3AACF5976FB}">
      <dgm:prSet/>
      <dgm:spPr/>
      <dgm:t>
        <a:bodyPr/>
        <a:lstStyle/>
        <a:p>
          <a:endParaRPr lang="ru-RU"/>
        </a:p>
      </dgm:t>
    </dgm:pt>
    <dgm:pt modelId="{D4C18804-063F-452A-B488-C3486FFDCFC7}" type="sibTrans" cxnId="{416E391B-E1C2-497E-A492-B3AACF5976FB}">
      <dgm:prSet/>
      <dgm:spPr/>
      <dgm:t>
        <a:bodyPr/>
        <a:lstStyle/>
        <a:p>
          <a:endParaRPr lang="ru-RU"/>
        </a:p>
      </dgm:t>
    </dgm:pt>
    <dgm:pt modelId="{8DFA65D1-E316-424D-B234-4A8A0CEFDC1D}">
      <dgm:prSet custT="1"/>
      <dgm:spPr/>
      <dgm:t>
        <a:bodyPr/>
        <a:lstStyle/>
        <a:p>
          <a:r>
            <a:rPr lang="ru-RU" sz="2800" b="1" dirty="0" err="1" smtClean="0"/>
            <a:t>мхк</a:t>
          </a:r>
          <a:endParaRPr lang="ru-RU" sz="2800" b="1" dirty="0"/>
        </a:p>
      </dgm:t>
    </dgm:pt>
    <dgm:pt modelId="{66CF1C15-DCE2-4E8E-8158-19D9F079EE83}" type="parTrans" cxnId="{73D30751-1BA9-4CB1-A7CA-32D9758EBA78}">
      <dgm:prSet/>
      <dgm:spPr/>
      <dgm:t>
        <a:bodyPr/>
        <a:lstStyle/>
        <a:p>
          <a:endParaRPr lang="ru-RU"/>
        </a:p>
      </dgm:t>
    </dgm:pt>
    <dgm:pt modelId="{650EA9D0-10D2-4BEB-9524-49006BA6E7D1}" type="sibTrans" cxnId="{73D30751-1BA9-4CB1-A7CA-32D9758EBA78}">
      <dgm:prSet/>
      <dgm:spPr/>
      <dgm:t>
        <a:bodyPr/>
        <a:lstStyle/>
        <a:p>
          <a:endParaRPr lang="ru-RU"/>
        </a:p>
      </dgm:t>
    </dgm:pt>
    <dgm:pt modelId="{1C96336D-1FAE-4E10-8D25-DE9B20129F16}" type="pres">
      <dgm:prSet presAssocID="{1E7CE3A6-6440-4407-9995-A33204925C1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97F6F-3D09-4387-B0D2-4BD16C289D70}" type="pres">
      <dgm:prSet presAssocID="{1E7CE3A6-6440-4407-9995-A33204925C1C}" presName="radial" presStyleCnt="0">
        <dgm:presLayoutVars>
          <dgm:animLvl val="ctr"/>
        </dgm:presLayoutVars>
      </dgm:prSet>
      <dgm:spPr/>
    </dgm:pt>
    <dgm:pt modelId="{DC68855D-DD21-4A54-8AC7-0DC8ABB2E27B}" type="pres">
      <dgm:prSet presAssocID="{765AA13C-A1DF-4139-B26C-13DCEE62BBEC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DB137709-F1B6-494F-AF84-F08584167F9F}" type="pres">
      <dgm:prSet presAssocID="{F52513D7-B91F-4952-856A-44562F451907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0E1DB-A59C-4011-A913-57A6605C96FE}" type="pres">
      <dgm:prSet presAssocID="{B0E3BC85-7CFB-4D46-8108-31A1F3DCD38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2450B-B04B-4B50-B68E-CE3DE8CDA704}" type="pres">
      <dgm:prSet presAssocID="{6F08E39C-E462-44B0-84CC-501D8B4AA3C5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6AF29-0892-4AED-A279-841A1D92A4C1}" type="pres">
      <dgm:prSet presAssocID="{0914A4C1-64EB-4176-B20E-575557E0EAA2}" presName="node" presStyleLbl="vennNode1" presStyleIdx="4" presStyleCnt="7" custRadScaleRad="102561" custRadScaleInc="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10D72-D2C2-44B6-81C1-18AD37B66AA0}" type="pres">
      <dgm:prSet presAssocID="{8DFA65D1-E316-424D-B234-4A8A0CEFDC1D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171B1-3E7B-42C1-824C-FE24155771A0}" type="pres">
      <dgm:prSet presAssocID="{43E1DD2F-69B9-4F6D-B790-24B1774FD538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30751-1BA9-4CB1-A7CA-32D9758EBA78}" srcId="{765AA13C-A1DF-4139-B26C-13DCEE62BBEC}" destId="{8DFA65D1-E316-424D-B234-4A8A0CEFDC1D}" srcOrd="4" destOrd="0" parTransId="{66CF1C15-DCE2-4E8E-8158-19D9F079EE83}" sibTransId="{650EA9D0-10D2-4BEB-9524-49006BA6E7D1}"/>
    <dgm:cxn modelId="{8F5A2560-E661-436C-BD6B-7C76B90F2E40}" type="presOf" srcId="{1E7CE3A6-6440-4407-9995-A33204925C1C}" destId="{1C96336D-1FAE-4E10-8D25-DE9B20129F16}" srcOrd="0" destOrd="0" presId="urn:microsoft.com/office/officeart/2005/8/layout/radial3"/>
    <dgm:cxn modelId="{0785E2EE-FE5B-47EA-8EC6-430CA1F12474}" type="presOf" srcId="{765AA13C-A1DF-4139-B26C-13DCEE62BBEC}" destId="{DC68855D-DD21-4A54-8AC7-0DC8ABB2E27B}" srcOrd="0" destOrd="0" presId="urn:microsoft.com/office/officeart/2005/8/layout/radial3"/>
    <dgm:cxn modelId="{7E6C3A95-3B0D-4953-A56D-F1822720F65A}" type="presOf" srcId="{43E1DD2F-69B9-4F6D-B790-24B1774FD538}" destId="{F21171B1-3E7B-42C1-824C-FE24155771A0}" srcOrd="0" destOrd="0" presId="urn:microsoft.com/office/officeart/2005/8/layout/radial3"/>
    <dgm:cxn modelId="{C69A8465-140C-49E1-9E80-98FA7C05F96B}" type="presOf" srcId="{6F08E39C-E462-44B0-84CC-501D8B4AA3C5}" destId="{DEA2450B-B04B-4B50-B68E-CE3DE8CDA704}" srcOrd="0" destOrd="0" presId="urn:microsoft.com/office/officeart/2005/8/layout/radial3"/>
    <dgm:cxn modelId="{BCB22F2C-8A40-4608-AEF6-0424D9543458}" srcId="{765AA13C-A1DF-4139-B26C-13DCEE62BBEC}" destId="{F52513D7-B91F-4952-856A-44562F451907}" srcOrd="0" destOrd="0" parTransId="{E7DBC179-B8DC-4012-9833-3212C41C6902}" sibTransId="{40331668-0BEE-46E5-BA2A-9EB20704D1FF}"/>
    <dgm:cxn modelId="{D54BA15D-33CE-4793-AED3-D6ABD83902DF}" srcId="{765AA13C-A1DF-4139-B26C-13DCEE62BBEC}" destId="{0914A4C1-64EB-4176-B20E-575557E0EAA2}" srcOrd="3" destOrd="0" parTransId="{EB05BDA4-7AB4-4A62-A636-AE3B65B1C93A}" sibTransId="{93FC6F14-7CF2-478F-8ECD-6354E52BF26B}"/>
    <dgm:cxn modelId="{81C588EB-84A2-45D9-9847-B44F1ECCDA89}" srcId="{765AA13C-A1DF-4139-B26C-13DCEE62BBEC}" destId="{B0E3BC85-7CFB-4D46-8108-31A1F3DCD389}" srcOrd="1" destOrd="0" parTransId="{1A837040-0CAE-4337-B1A7-72A80AAF382A}" sibTransId="{352ECDE3-8CB5-4886-A5C3-15C61D0E5E0B}"/>
    <dgm:cxn modelId="{B615131A-119F-4327-9DF6-079B53C9D4C8}" type="presOf" srcId="{8DFA65D1-E316-424D-B234-4A8A0CEFDC1D}" destId="{4C410D72-D2C2-44B6-81C1-18AD37B66AA0}" srcOrd="0" destOrd="0" presId="urn:microsoft.com/office/officeart/2005/8/layout/radial3"/>
    <dgm:cxn modelId="{F17575C6-3CB0-45F5-A759-7680F65074F9}" type="presOf" srcId="{B0E3BC85-7CFB-4D46-8108-31A1F3DCD389}" destId="{7830E1DB-A59C-4011-A913-57A6605C96FE}" srcOrd="0" destOrd="0" presId="urn:microsoft.com/office/officeart/2005/8/layout/radial3"/>
    <dgm:cxn modelId="{E269C94A-305C-4E9F-A4AE-79D1E224974F}" srcId="{765AA13C-A1DF-4139-B26C-13DCEE62BBEC}" destId="{6F08E39C-E462-44B0-84CC-501D8B4AA3C5}" srcOrd="2" destOrd="0" parTransId="{2B496BF2-5E55-4648-9281-360F926CC284}" sibTransId="{8AC216A9-E4C2-48A4-B29F-12C085F593CD}"/>
    <dgm:cxn modelId="{8FF159A3-1AE6-46C4-A9A5-16C1CA7B4385}" srcId="{1E7CE3A6-6440-4407-9995-A33204925C1C}" destId="{765AA13C-A1DF-4139-B26C-13DCEE62BBEC}" srcOrd="0" destOrd="0" parTransId="{C5B6B624-8DE5-40CD-876E-96699D17569A}" sibTransId="{12F5DFA5-6E9E-4FDE-82FD-4D7A3BA985CE}"/>
    <dgm:cxn modelId="{76E85595-00E5-40B6-B0B2-0D7D8926A3CC}" type="presOf" srcId="{F52513D7-B91F-4952-856A-44562F451907}" destId="{DB137709-F1B6-494F-AF84-F08584167F9F}" srcOrd="0" destOrd="0" presId="urn:microsoft.com/office/officeart/2005/8/layout/radial3"/>
    <dgm:cxn modelId="{E4647C44-1482-4E21-9192-5DD1FBBD9BB2}" type="presOf" srcId="{0914A4C1-64EB-4176-B20E-575557E0EAA2}" destId="{2AC6AF29-0892-4AED-A279-841A1D92A4C1}" srcOrd="0" destOrd="0" presId="urn:microsoft.com/office/officeart/2005/8/layout/radial3"/>
    <dgm:cxn modelId="{416E391B-E1C2-497E-A492-B3AACF5976FB}" srcId="{765AA13C-A1DF-4139-B26C-13DCEE62BBEC}" destId="{43E1DD2F-69B9-4F6D-B790-24B1774FD538}" srcOrd="5" destOrd="0" parTransId="{80098530-9BE5-4057-82A2-F16909EC4E8C}" sibTransId="{D4C18804-063F-452A-B488-C3486FFDCFC7}"/>
    <dgm:cxn modelId="{D624B0A7-DED3-4875-9D82-1EDE72B65508}" type="presParOf" srcId="{1C96336D-1FAE-4E10-8D25-DE9B20129F16}" destId="{09197F6F-3D09-4387-B0D2-4BD16C289D70}" srcOrd="0" destOrd="0" presId="urn:microsoft.com/office/officeart/2005/8/layout/radial3"/>
    <dgm:cxn modelId="{1D03BCFB-7EB0-4E33-B5C7-DCB3658D51D9}" type="presParOf" srcId="{09197F6F-3D09-4387-B0D2-4BD16C289D70}" destId="{DC68855D-DD21-4A54-8AC7-0DC8ABB2E27B}" srcOrd="0" destOrd="0" presId="urn:microsoft.com/office/officeart/2005/8/layout/radial3"/>
    <dgm:cxn modelId="{7B66CCDD-EDBA-4900-84DD-74FDB060BAC3}" type="presParOf" srcId="{09197F6F-3D09-4387-B0D2-4BD16C289D70}" destId="{DB137709-F1B6-494F-AF84-F08584167F9F}" srcOrd="1" destOrd="0" presId="urn:microsoft.com/office/officeart/2005/8/layout/radial3"/>
    <dgm:cxn modelId="{D079C219-2BAC-455E-859C-4F3E6A7E1B82}" type="presParOf" srcId="{09197F6F-3D09-4387-B0D2-4BD16C289D70}" destId="{7830E1DB-A59C-4011-A913-57A6605C96FE}" srcOrd="2" destOrd="0" presId="urn:microsoft.com/office/officeart/2005/8/layout/radial3"/>
    <dgm:cxn modelId="{CD7CDAFF-4956-4761-8879-8DD7482F1446}" type="presParOf" srcId="{09197F6F-3D09-4387-B0D2-4BD16C289D70}" destId="{DEA2450B-B04B-4B50-B68E-CE3DE8CDA704}" srcOrd="3" destOrd="0" presId="urn:microsoft.com/office/officeart/2005/8/layout/radial3"/>
    <dgm:cxn modelId="{9942C841-30B3-4024-B91F-1C5906B6DF9B}" type="presParOf" srcId="{09197F6F-3D09-4387-B0D2-4BD16C289D70}" destId="{2AC6AF29-0892-4AED-A279-841A1D92A4C1}" srcOrd="4" destOrd="0" presId="urn:microsoft.com/office/officeart/2005/8/layout/radial3"/>
    <dgm:cxn modelId="{308C6734-E521-4F60-B35B-DEEC942EB067}" type="presParOf" srcId="{09197F6F-3D09-4387-B0D2-4BD16C289D70}" destId="{4C410D72-D2C2-44B6-81C1-18AD37B66AA0}" srcOrd="5" destOrd="0" presId="urn:microsoft.com/office/officeart/2005/8/layout/radial3"/>
    <dgm:cxn modelId="{EC2CEE03-DC34-428B-A258-C33682A124E8}" type="presParOf" srcId="{09197F6F-3D09-4387-B0D2-4BD16C289D70}" destId="{F21171B1-3E7B-42C1-824C-FE24155771A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CE3A6-6440-4407-9995-A33204925C1C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5AA13C-A1DF-4139-B26C-13DCEE62BBEC}">
      <dgm:prSet phldrT="[Текст]" custT="1"/>
      <dgm:spPr/>
      <dgm:t>
        <a:bodyPr/>
        <a:lstStyle/>
        <a:p>
          <a:r>
            <a:rPr lang="ru-RU" sz="2400" b="1" dirty="0" smtClean="0"/>
            <a:t>обществознание</a:t>
          </a:r>
          <a:endParaRPr lang="ru-RU" sz="2400" b="1" dirty="0"/>
        </a:p>
      </dgm:t>
    </dgm:pt>
    <dgm:pt modelId="{C5B6B624-8DE5-40CD-876E-96699D17569A}" type="parTrans" cxnId="{8FF159A3-1AE6-46C4-A9A5-16C1CA7B4385}">
      <dgm:prSet/>
      <dgm:spPr/>
      <dgm:t>
        <a:bodyPr/>
        <a:lstStyle/>
        <a:p>
          <a:endParaRPr lang="ru-RU"/>
        </a:p>
      </dgm:t>
    </dgm:pt>
    <dgm:pt modelId="{12F5DFA5-6E9E-4FDE-82FD-4D7A3BA985CE}" type="sibTrans" cxnId="{8FF159A3-1AE6-46C4-A9A5-16C1CA7B4385}">
      <dgm:prSet/>
      <dgm:spPr/>
      <dgm:t>
        <a:bodyPr/>
        <a:lstStyle/>
        <a:p>
          <a:endParaRPr lang="ru-RU"/>
        </a:p>
      </dgm:t>
    </dgm:pt>
    <dgm:pt modelId="{F52513D7-B91F-4952-856A-44562F451907}">
      <dgm:prSet phldrT="[Текст]" custT="1"/>
      <dgm:spPr/>
      <dgm:t>
        <a:bodyPr/>
        <a:lstStyle/>
        <a:p>
          <a:r>
            <a:rPr lang="ru-RU" sz="1800" b="1" dirty="0" smtClean="0"/>
            <a:t>социология</a:t>
          </a:r>
          <a:endParaRPr lang="ru-RU" sz="1800" b="1" dirty="0"/>
        </a:p>
      </dgm:t>
    </dgm:pt>
    <dgm:pt modelId="{E7DBC179-B8DC-4012-9833-3212C41C6902}" type="parTrans" cxnId="{BCB22F2C-8A40-4608-AEF6-0424D9543458}">
      <dgm:prSet/>
      <dgm:spPr/>
      <dgm:t>
        <a:bodyPr/>
        <a:lstStyle/>
        <a:p>
          <a:endParaRPr lang="ru-RU"/>
        </a:p>
      </dgm:t>
    </dgm:pt>
    <dgm:pt modelId="{40331668-0BEE-46E5-BA2A-9EB20704D1FF}" type="sibTrans" cxnId="{BCB22F2C-8A40-4608-AEF6-0424D9543458}">
      <dgm:prSet/>
      <dgm:spPr/>
      <dgm:t>
        <a:bodyPr/>
        <a:lstStyle/>
        <a:p>
          <a:endParaRPr lang="ru-RU"/>
        </a:p>
      </dgm:t>
    </dgm:pt>
    <dgm:pt modelId="{B0E3BC85-7CFB-4D46-8108-31A1F3DCD389}">
      <dgm:prSet phldrT="[Текст]" custT="1"/>
      <dgm:spPr/>
      <dgm:t>
        <a:bodyPr/>
        <a:lstStyle/>
        <a:p>
          <a:r>
            <a:rPr lang="ru-RU" sz="2000" b="1" dirty="0" err="1" smtClean="0"/>
            <a:t>мхк</a:t>
          </a:r>
          <a:endParaRPr lang="ru-RU" sz="2000" b="1" dirty="0"/>
        </a:p>
      </dgm:t>
    </dgm:pt>
    <dgm:pt modelId="{1A837040-0CAE-4337-B1A7-72A80AAF382A}" type="parTrans" cxnId="{81C588EB-84A2-45D9-9847-B44F1ECCDA89}">
      <dgm:prSet/>
      <dgm:spPr/>
      <dgm:t>
        <a:bodyPr/>
        <a:lstStyle/>
        <a:p>
          <a:endParaRPr lang="ru-RU"/>
        </a:p>
      </dgm:t>
    </dgm:pt>
    <dgm:pt modelId="{352ECDE3-8CB5-4886-A5C3-15C61D0E5E0B}" type="sibTrans" cxnId="{81C588EB-84A2-45D9-9847-B44F1ECCDA89}">
      <dgm:prSet/>
      <dgm:spPr/>
      <dgm:t>
        <a:bodyPr/>
        <a:lstStyle/>
        <a:p>
          <a:endParaRPr lang="ru-RU"/>
        </a:p>
      </dgm:t>
    </dgm:pt>
    <dgm:pt modelId="{6F08E39C-E462-44B0-84CC-501D8B4AA3C5}">
      <dgm:prSet phldrT="[Текст]" custT="1"/>
      <dgm:spPr/>
      <dgm:t>
        <a:bodyPr/>
        <a:lstStyle/>
        <a:p>
          <a:r>
            <a:rPr lang="ru-RU" sz="2000" b="1" dirty="0" smtClean="0"/>
            <a:t>экономика</a:t>
          </a:r>
          <a:endParaRPr lang="ru-RU" sz="2000" b="1" dirty="0"/>
        </a:p>
      </dgm:t>
    </dgm:pt>
    <dgm:pt modelId="{2B496BF2-5E55-4648-9281-360F926CC284}" type="parTrans" cxnId="{E269C94A-305C-4E9F-A4AE-79D1E224974F}">
      <dgm:prSet/>
      <dgm:spPr/>
      <dgm:t>
        <a:bodyPr/>
        <a:lstStyle/>
        <a:p>
          <a:endParaRPr lang="ru-RU"/>
        </a:p>
      </dgm:t>
    </dgm:pt>
    <dgm:pt modelId="{8AC216A9-E4C2-48A4-B29F-12C085F593CD}" type="sibTrans" cxnId="{E269C94A-305C-4E9F-A4AE-79D1E224974F}">
      <dgm:prSet/>
      <dgm:spPr/>
      <dgm:t>
        <a:bodyPr/>
        <a:lstStyle/>
        <a:p>
          <a:endParaRPr lang="ru-RU"/>
        </a:p>
      </dgm:t>
    </dgm:pt>
    <dgm:pt modelId="{0914A4C1-64EB-4176-B20E-575557E0EAA2}">
      <dgm:prSet phldrT="[Текст]"/>
      <dgm:spPr/>
      <dgm:t>
        <a:bodyPr/>
        <a:lstStyle/>
        <a:p>
          <a:r>
            <a:rPr lang="ru-RU" b="1" dirty="0" smtClean="0"/>
            <a:t>политология</a:t>
          </a:r>
          <a:endParaRPr lang="ru-RU" b="1" dirty="0"/>
        </a:p>
      </dgm:t>
    </dgm:pt>
    <dgm:pt modelId="{EB05BDA4-7AB4-4A62-A636-AE3B65B1C93A}" type="parTrans" cxnId="{D54BA15D-33CE-4793-AED3-D6ABD83902DF}">
      <dgm:prSet/>
      <dgm:spPr/>
      <dgm:t>
        <a:bodyPr/>
        <a:lstStyle/>
        <a:p>
          <a:endParaRPr lang="ru-RU"/>
        </a:p>
      </dgm:t>
    </dgm:pt>
    <dgm:pt modelId="{93FC6F14-7CF2-478F-8ECD-6354E52BF26B}" type="sibTrans" cxnId="{D54BA15D-33CE-4793-AED3-D6ABD83902DF}">
      <dgm:prSet/>
      <dgm:spPr/>
      <dgm:t>
        <a:bodyPr/>
        <a:lstStyle/>
        <a:p>
          <a:endParaRPr lang="ru-RU"/>
        </a:p>
      </dgm:t>
    </dgm:pt>
    <dgm:pt modelId="{43E1DD2F-69B9-4F6D-B790-24B1774FD538}">
      <dgm:prSet custT="1"/>
      <dgm:spPr/>
      <dgm:t>
        <a:bodyPr/>
        <a:lstStyle/>
        <a:p>
          <a:r>
            <a:rPr lang="ru-RU" sz="1800" b="1" dirty="0" smtClean="0"/>
            <a:t>психология</a:t>
          </a:r>
          <a:r>
            <a:rPr lang="ru-RU" sz="1600" dirty="0" smtClean="0"/>
            <a:t>  </a:t>
          </a:r>
          <a:endParaRPr lang="ru-RU" sz="1600" dirty="0"/>
        </a:p>
      </dgm:t>
    </dgm:pt>
    <dgm:pt modelId="{80098530-9BE5-4057-82A2-F16909EC4E8C}" type="parTrans" cxnId="{416E391B-E1C2-497E-A492-B3AACF5976FB}">
      <dgm:prSet/>
      <dgm:spPr/>
      <dgm:t>
        <a:bodyPr/>
        <a:lstStyle/>
        <a:p>
          <a:endParaRPr lang="ru-RU"/>
        </a:p>
      </dgm:t>
    </dgm:pt>
    <dgm:pt modelId="{D4C18804-063F-452A-B488-C3486FFDCFC7}" type="sibTrans" cxnId="{416E391B-E1C2-497E-A492-B3AACF5976FB}">
      <dgm:prSet/>
      <dgm:spPr/>
      <dgm:t>
        <a:bodyPr/>
        <a:lstStyle/>
        <a:p>
          <a:endParaRPr lang="ru-RU"/>
        </a:p>
      </dgm:t>
    </dgm:pt>
    <dgm:pt modelId="{8DFA65D1-E316-424D-B234-4A8A0CEFDC1D}">
      <dgm:prSet custT="1"/>
      <dgm:spPr/>
      <dgm:t>
        <a:bodyPr/>
        <a:lstStyle/>
        <a:p>
          <a:r>
            <a:rPr lang="ru-RU" sz="1400" b="1" dirty="0" smtClean="0"/>
            <a:t>правоведение</a:t>
          </a:r>
          <a:endParaRPr lang="ru-RU" sz="1400" b="1" dirty="0"/>
        </a:p>
      </dgm:t>
    </dgm:pt>
    <dgm:pt modelId="{66CF1C15-DCE2-4E8E-8158-19D9F079EE83}" type="parTrans" cxnId="{73D30751-1BA9-4CB1-A7CA-32D9758EBA78}">
      <dgm:prSet/>
      <dgm:spPr/>
      <dgm:t>
        <a:bodyPr/>
        <a:lstStyle/>
        <a:p>
          <a:endParaRPr lang="ru-RU"/>
        </a:p>
      </dgm:t>
    </dgm:pt>
    <dgm:pt modelId="{650EA9D0-10D2-4BEB-9524-49006BA6E7D1}" type="sibTrans" cxnId="{73D30751-1BA9-4CB1-A7CA-32D9758EBA78}">
      <dgm:prSet/>
      <dgm:spPr/>
      <dgm:t>
        <a:bodyPr/>
        <a:lstStyle/>
        <a:p>
          <a:endParaRPr lang="ru-RU"/>
        </a:p>
      </dgm:t>
    </dgm:pt>
    <dgm:pt modelId="{1C96336D-1FAE-4E10-8D25-DE9B20129F16}" type="pres">
      <dgm:prSet presAssocID="{1E7CE3A6-6440-4407-9995-A33204925C1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97F6F-3D09-4387-B0D2-4BD16C289D70}" type="pres">
      <dgm:prSet presAssocID="{1E7CE3A6-6440-4407-9995-A33204925C1C}" presName="radial" presStyleCnt="0">
        <dgm:presLayoutVars>
          <dgm:animLvl val="ctr"/>
        </dgm:presLayoutVars>
      </dgm:prSet>
      <dgm:spPr/>
    </dgm:pt>
    <dgm:pt modelId="{DC68855D-DD21-4A54-8AC7-0DC8ABB2E27B}" type="pres">
      <dgm:prSet presAssocID="{765AA13C-A1DF-4139-B26C-13DCEE62BBEC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DB137709-F1B6-494F-AF84-F08584167F9F}" type="pres">
      <dgm:prSet presAssocID="{F52513D7-B91F-4952-856A-44562F451907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0E1DB-A59C-4011-A913-57A6605C96FE}" type="pres">
      <dgm:prSet presAssocID="{B0E3BC85-7CFB-4D46-8108-31A1F3DCD389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2450B-B04B-4B50-B68E-CE3DE8CDA704}" type="pres">
      <dgm:prSet presAssocID="{6F08E39C-E462-44B0-84CC-501D8B4AA3C5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6AF29-0892-4AED-A279-841A1D92A4C1}" type="pres">
      <dgm:prSet presAssocID="{0914A4C1-64EB-4176-B20E-575557E0EAA2}" presName="node" presStyleLbl="vennNode1" presStyleIdx="4" presStyleCnt="7" custRadScaleRad="102561" custRadScaleInc="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10D72-D2C2-44B6-81C1-18AD37B66AA0}" type="pres">
      <dgm:prSet presAssocID="{8DFA65D1-E316-424D-B234-4A8A0CEFDC1D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171B1-3E7B-42C1-824C-FE24155771A0}" type="pres">
      <dgm:prSet presAssocID="{43E1DD2F-69B9-4F6D-B790-24B1774FD538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30751-1BA9-4CB1-A7CA-32D9758EBA78}" srcId="{765AA13C-A1DF-4139-B26C-13DCEE62BBEC}" destId="{8DFA65D1-E316-424D-B234-4A8A0CEFDC1D}" srcOrd="4" destOrd="0" parTransId="{66CF1C15-DCE2-4E8E-8158-19D9F079EE83}" sibTransId="{650EA9D0-10D2-4BEB-9524-49006BA6E7D1}"/>
    <dgm:cxn modelId="{EB579A5F-D2C0-47EF-8B51-17DCFF34E035}" type="presOf" srcId="{43E1DD2F-69B9-4F6D-B790-24B1774FD538}" destId="{F21171B1-3E7B-42C1-824C-FE24155771A0}" srcOrd="0" destOrd="0" presId="urn:microsoft.com/office/officeart/2005/8/layout/radial3"/>
    <dgm:cxn modelId="{E771FF68-C922-4500-9D9C-621A0D2F480C}" type="presOf" srcId="{765AA13C-A1DF-4139-B26C-13DCEE62BBEC}" destId="{DC68855D-DD21-4A54-8AC7-0DC8ABB2E27B}" srcOrd="0" destOrd="0" presId="urn:microsoft.com/office/officeart/2005/8/layout/radial3"/>
    <dgm:cxn modelId="{AD03B47F-53BA-4040-8D2E-E614FD6872E3}" type="presOf" srcId="{6F08E39C-E462-44B0-84CC-501D8B4AA3C5}" destId="{DEA2450B-B04B-4B50-B68E-CE3DE8CDA704}" srcOrd="0" destOrd="0" presId="urn:microsoft.com/office/officeart/2005/8/layout/radial3"/>
    <dgm:cxn modelId="{BCB22F2C-8A40-4608-AEF6-0424D9543458}" srcId="{765AA13C-A1DF-4139-B26C-13DCEE62BBEC}" destId="{F52513D7-B91F-4952-856A-44562F451907}" srcOrd="0" destOrd="0" parTransId="{E7DBC179-B8DC-4012-9833-3212C41C6902}" sibTransId="{40331668-0BEE-46E5-BA2A-9EB20704D1FF}"/>
    <dgm:cxn modelId="{D54BA15D-33CE-4793-AED3-D6ABD83902DF}" srcId="{765AA13C-A1DF-4139-B26C-13DCEE62BBEC}" destId="{0914A4C1-64EB-4176-B20E-575557E0EAA2}" srcOrd="3" destOrd="0" parTransId="{EB05BDA4-7AB4-4A62-A636-AE3B65B1C93A}" sibTransId="{93FC6F14-7CF2-478F-8ECD-6354E52BF26B}"/>
    <dgm:cxn modelId="{81C588EB-84A2-45D9-9847-B44F1ECCDA89}" srcId="{765AA13C-A1DF-4139-B26C-13DCEE62BBEC}" destId="{B0E3BC85-7CFB-4D46-8108-31A1F3DCD389}" srcOrd="1" destOrd="0" parTransId="{1A837040-0CAE-4337-B1A7-72A80AAF382A}" sibTransId="{352ECDE3-8CB5-4886-A5C3-15C61D0E5E0B}"/>
    <dgm:cxn modelId="{859FB3E4-D2A6-4AF5-A34F-8AE830B34AE0}" type="presOf" srcId="{F52513D7-B91F-4952-856A-44562F451907}" destId="{DB137709-F1B6-494F-AF84-F08584167F9F}" srcOrd="0" destOrd="0" presId="urn:microsoft.com/office/officeart/2005/8/layout/radial3"/>
    <dgm:cxn modelId="{1751A4F3-BD7A-41E0-AE6D-2F9BB6C77A6B}" type="presOf" srcId="{0914A4C1-64EB-4176-B20E-575557E0EAA2}" destId="{2AC6AF29-0892-4AED-A279-841A1D92A4C1}" srcOrd="0" destOrd="0" presId="urn:microsoft.com/office/officeart/2005/8/layout/radial3"/>
    <dgm:cxn modelId="{E9E51FDB-20C5-405C-9A4E-2DC464D96AAF}" type="presOf" srcId="{B0E3BC85-7CFB-4D46-8108-31A1F3DCD389}" destId="{7830E1DB-A59C-4011-A913-57A6605C96FE}" srcOrd="0" destOrd="0" presId="urn:microsoft.com/office/officeart/2005/8/layout/radial3"/>
    <dgm:cxn modelId="{05C78F35-2F05-47FE-9184-C8C51F3B3EAD}" type="presOf" srcId="{1E7CE3A6-6440-4407-9995-A33204925C1C}" destId="{1C96336D-1FAE-4E10-8D25-DE9B20129F16}" srcOrd="0" destOrd="0" presId="urn:microsoft.com/office/officeart/2005/8/layout/radial3"/>
    <dgm:cxn modelId="{E269C94A-305C-4E9F-A4AE-79D1E224974F}" srcId="{765AA13C-A1DF-4139-B26C-13DCEE62BBEC}" destId="{6F08E39C-E462-44B0-84CC-501D8B4AA3C5}" srcOrd="2" destOrd="0" parTransId="{2B496BF2-5E55-4648-9281-360F926CC284}" sibTransId="{8AC216A9-E4C2-48A4-B29F-12C085F593CD}"/>
    <dgm:cxn modelId="{8FF159A3-1AE6-46C4-A9A5-16C1CA7B4385}" srcId="{1E7CE3A6-6440-4407-9995-A33204925C1C}" destId="{765AA13C-A1DF-4139-B26C-13DCEE62BBEC}" srcOrd="0" destOrd="0" parTransId="{C5B6B624-8DE5-40CD-876E-96699D17569A}" sibTransId="{12F5DFA5-6E9E-4FDE-82FD-4D7A3BA985CE}"/>
    <dgm:cxn modelId="{21F86851-B86C-48E8-B609-108E68A2B081}" type="presOf" srcId="{8DFA65D1-E316-424D-B234-4A8A0CEFDC1D}" destId="{4C410D72-D2C2-44B6-81C1-18AD37B66AA0}" srcOrd="0" destOrd="0" presId="urn:microsoft.com/office/officeart/2005/8/layout/radial3"/>
    <dgm:cxn modelId="{416E391B-E1C2-497E-A492-B3AACF5976FB}" srcId="{765AA13C-A1DF-4139-B26C-13DCEE62BBEC}" destId="{43E1DD2F-69B9-4F6D-B790-24B1774FD538}" srcOrd="5" destOrd="0" parTransId="{80098530-9BE5-4057-82A2-F16909EC4E8C}" sibTransId="{D4C18804-063F-452A-B488-C3486FFDCFC7}"/>
    <dgm:cxn modelId="{9E8E5CEC-F001-40FA-AE2B-5FE513A75DE4}" type="presParOf" srcId="{1C96336D-1FAE-4E10-8D25-DE9B20129F16}" destId="{09197F6F-3D09-4387-B0D2-4BD16C289D70}" srcOrd="0" destOrd="0" presId="urn:microsoft.com/office/officeart/2005/8/layout/radial3"/>
    <dgm:cxn modelId="{818DF1CA-395D-4788-9C1A-C2E04F276693}" type="presParOf" srcId="{09197F6F-3D09-4387-B0D2-4BD16C289D70}" destId="{DC68855D-DD21-4A54-8AC7-0DC8ABB2E27B}" srcOrd="0" destOrd="0" presId="urn:microsoft.com/office/officeart/2005/8/layout/radial3"/>
    <dgm:cxn modelId="{89400E72-CFF5-447E-87EC-699F34B8507E}" type="presParOf" srcId="{09197F6F-3D09-4387-B0D2-4BD16C289D70}" destId="{DB137709-F1B6-494F-AF84-F08584167F9F}" srcOrd="1" destOrd="0" presId="urn:microsoft.com/office/officeart/2005/8/layout/radial3"/>
    <dgm:cxn modelId="{281FF8F8-72AF-4E79-9A43-6714F740E8F4}" type="presParOf" srcId="{09197F6F-3D09-4387-B0D2-4BD16C289D70}" destId="{7830E1DB-A59C-4011-A913-57A6605C96FE}" srcOrd="2" destOrd="0" presId="urn:microsoft.com/office/officeart/2005/8/layout/radial3"/>
    <dgm:cxn modelId="{A45CE611-D7F7-432A-9022-95DB3D6FF1DF}" type="presParOf" srcId="{09197F6F-3D09-4387-B0D2-4BD16C289D70}" destId="{DEA2450B-B04B-4B50-B68E-CE3DE8CDA704}" srcOrd="3" destOrd="0" presId="urn:microsoft.com/office/officeart/2005/8/layout/radial3"/>
    <dgm:cxn modelId="{AC77ED32-DF8E-47A4-914A-D9884C6A2D96}" type="presParOf" srcId="{09197F6F-3D09-4387-B0D2-4BD16C289D70}" destId="{2AC6AF29-0892-4AED-A279-841A1D92A4C1}" srcOrd="4" destOrd="0" presId="urn:microsoft.com/office/officeart/2005/8/layout/radial3"/>
    <dgm:cxn modelId="{C4DDC97E-B200-440B-864E-A025A53B08B2}" type="presParOf" srcId="{09197F6F-3D09-4387-B0D2-4BD16C289D70}" destId="{4C410D72-D2C2-44B6-81C1-18AD37B66AA0}" srcOrd="5" destOrd="0" presId="urn:microsoft.com/office/officeart/2005/8/layout/radial3"/>
    <dgm:cxn modelId="{645B49E8-D1BD-433F-B38C-ABDE90885E44}" type="presParOf" srcId="{09197F6F-3D09-4387-B0D2-4BD16C289D70}" destId="{F21171B1-3E7B-42C1-824C-FE24155771A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D26D6A-B097-427F-9D87-44D0B2A9D826}" type="doc">
      <dgm:prSet loTypeId="urn:microsoft.com/office/officeart/2005/8/layout/process2" loCatId="process" qsTypeId="urn:microsoft.com/office/officeart/2005/8/quickstyle/3d3" qsCatId="3D" csTypeId="urn:microsoft.com/office/officeart/2005/8/colors/accent0_1" csCatId="mainScheme" phldr="1"/>
      <dgm:spPr/>
    </dgm:pt>
    <dgm:pt modelId="{EA3A093F-99F5-41D6-816F-D8492E08B662}">
      <dgm:prSet phldrT="[Текст]"/>
      <dgm:spPr/>
      <dgm:t>
        <a:bodyPr/>
        <a:lstStyle/>
        <a:p>
          <a:r>
            <a:rPr lang="ru-RU" dirty="0" smtClean="0"/>
            <a:t>Увлечь </a:t>
          </a:r>
          <a:endParaRPr lang="ru-RU" dirty="0"/>
        </a:p>
      </dgm:t>
    </dgm:pt>
    <dgm:pt modelId="{D0E557E3-3B65-4E75-91CE-AF70325603F8}" type="parTrans" cxnId="{0E617CDA-17BD-41D9-9BE7-370C4B6A59DC}">
      <dgm:prSet/>
      <dgm:spPr/>
      <dgm:t>
        <a:bodyPr/>
        <a:lstStyle/>
        <a:p>
          <a:endParaRPr lang="ru-RU"/>
        </a:p>
      </dgm:t>
    </dgm:pt>
    <dgm:pt modelId="{6CEC81F7-27FE-437A-88BB-7731C120E51D}" type="sibTrans" cxnId="{0E617CDA-17BD-41D9-9BE7-370C4B6A59DC}">
      <dgm:prSet/>
      <dgm:spPr/>
      <dgm:t>
        <a:bodyPr/>
        <a:lstStyle/>
        <a:p>
          <a:endParaRPr lang="ru-RU"/>
        </a:p>
      </dgm:t>
    </dgm:pt>
    <dgm:pt modelId="{44A6813A-E6C3-42A6-B5F4-3192775BFD5F}">
      <dgm:prSet phldrT="[Текст]"/>
      <dgm:spPr/>
      <dgm:t>
        <a:bodyPr/>
        <a:lstStyle/>
        <a:p>
          <a:r>
            <a:rPr lang="ru-RU" dirty="0" smtClean="0"/>
            <a:t>Научить </a:t>
          </a:r>
          <a:endParaRPr lang="ru-RU" dirty="0"/>
        </a:p>
      </dgm:t>
    </dgm:pt>
    <dgm:pt modelId="{8EA6E951-19EA-4E86-B8C8-D945AEA4F047}" type="parTrans" cxnId="{F909FE54-0CF4-4AB4-8820-98A1A4B51964}">
      <dgm:prSet/>
      <dgm:spPr/>
      <dgm:t>
        <a:bodyPr/>
        <a:lstStyle/>
        <a:p>
          <a:endParaRPr lang="ru-RU"/>
        </a:p>
      </dgm:t>
    </dgm:pt>
    <dgm:pt modelId="{34BA6B3A-87B0-4627-9563-5236962CF311}" type="sibTrans" cxnId="{F909FE54-0CF4-4AB4-8820-98A1A4B51964}">
      <dgm:prSet/>
      <dgm:spPr/>
      <dgm:t>
        <a:bodyPr/>
        <a:lstStyle/>
        <a:p>
          <a:endParaRPr lang="ru-RU"/>
        </a:p>
      </dgm:t>
    </dgm:pt>
    <dgm:pt modelId="{A7475AFD-096F-4916-A18C-6BE18624BCB8}">
      <dgm:prSet phldrT="[Текст]"/>
      <dgm:spPr/>
      <dgm:t>
        <a:bodyPr/>
        <a:lstStyle/>
        <a:p>
          <a:r>
            <a:rPr lang="ru-RU" dirty="0" smtClean="0"/>
            <a:t>Развить </a:t>
          </a:r>
          <a:endParaRPr lang="ru-RU" dirty="0"/>
        </a:p>
      </dgm:t>
    </dgm:pt>
    <dgm:pt modelId="{89DE3929-D46A-4FE0-A71D-9DAA66EE08E5}" type="parTrans" cxnId="{85498EBA-0020-4007-81BD-4E0220030C16}">
      <dgm:prSet/>
      <dgm:spPr/>
      <dgm:t>
        <a:bodyPr/>
        <a:lstStyle/>
        <a:p>
          <a:endParaRPr lang="ru-RU"/>
        </a:p>
      </dgm:t>
    </dgm:pt>
    <dgm:pt modelId="{D4B7B2F5-E901-4D95-98C6-99073BCB97E6}" type="sibTrans" cxnId="{85498EBA-0020-4007-81BD-4E0220030C16}">
      <dgm:prSet/>
      <dgm:spPr/>
      <dgm:t>
        <a:bodyPr/>
        <a:lstStyle/>
        <a:p>
          <a:endParaRPr lang="ru-RU"/>
        </a:p>
      </dgm:t>
    </dgm:pt>
    <dgm:pt modelId="{93FEBE23-F0F6-4A35-B60A-7130E64BD8A8}" type="pres">
      <dgm:prSet presAssocID="{58D26D6A-B097-427F-9D87-44D0B2A9D826}" presName="linearFlow" presStyleCnt="0">
        <dgm:presLayoutVars>
          <dgm:resizeHandles val="exact"/>
        </dgm:presLayoutVars>
      </dgm:prSet>
      <dgm:spPr/>
    </dgm:pt>
    <dgm:pt modelId="{9F91F969-C2EA-4F52-A805-13AD186E1274}" type="pres">
      <dgm:prSet presAssocID="{EA3A093F-99F5-41D6-816F-D8492E08B66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833B6-A771-4328-A9D1-02378AE3D5BC}" type="pres">
      <dgm:prSet presAssocID="{6CEC81F7-27FE-437A-88BB-7731C120E51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F5C5BCE-ED0F-414B-9410-A9F2C3BEED3F}" type="pres">
      <dgm:prSet presAssocID="{6CEC81F7-27FE-437A-88BB-7731C120E51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F3BF507-8FB3-4113-AAEF-79ADCB11856E}" type="pres">
      <dgm:prSet presAssocID="{44A6813A-E6C3-42A6-B5F4-3192775BFD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8A62D-A6AF-450D-BB2C-C5247C56B007}" type="pres">
      <dgm:prSet presAssocID="{34BA6B3A-87B0-4627-9563-5236962CF31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FB6A986-CAE3-4E06-9D5B-57B595570066}" type="pres">
      <dgm:prSet presAssocID="{34BA6B3A-87B0-4627-9563-5236962CF31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51E8B60-F5B7-4FA4-99E8-DB66E83F9B8F}" type="pres">
      <dgm:prSet presAssocID="{A7475AFD-096F-4916-A18C-6BE18624BCB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617CDA-17BD-41D9-9BE7-370C4B6A59DC}" srcId="{58D26D6A-B097-427F-9D87-44D0B2A9D826}" destId="{EA3A093F-99F5-41D6-816F-D8492E08B662}" srcOrd="0" destOrd="0" parTransId="{D0E557E3-3B65-4E75-91CE-AF70325603F8}" sibTransId="{6CEC81F7-27FE-437A-88BB-7731C120E51D}"/>
    <dgm:cxn modelId="{85498EBA-0020-4007-81BD-4E0220030C16}" srcId="{58D26D6A-B097-427F-9D87-44D0B2A9D826}" destId="{A7475AFD-096F-4916-A18C-6BE18624BCB8}" srcOrd="2" destOrd="0" parTransId="{89DE3929-D46A-4FE0-A71D-9DAA66EE08E5}" sibTransId="{D4B7B2F5-E901-4D95-98C6-99073BCB97E6}"/>
    <dgm:cxn modelId="{3188F709-26F8-436F-A704-B847A8D9264B}" type="presOf" srcId="{A7475AFD-096F-4916-A18C-6BE18624BCB8}" destId="{E51E8B60-F5B7-4FA4-99E8-DB66E83F9B8F}" srcOrd="0" destOrd="0" presId="urn:microsoft.com/office/officeart/2005/8/layout/process2"/>
    <dgm:cxn modelId="{6F9F154B-EFBB-4164-BE48-BBC01C32862F}" type="presOf" srcId="{34BA6B3A-87B0-4627-9563-5236962CF311}" destId="{FFB6A986-CAE3-4E06-9D5B-57B595570066}" srcOrd="1" destOrd="0" presId="urn:microsoft.com/office/officeart/2005/8/layout/process2"/>
    <dgm:cxn modelId="{C1B67311-1228-4201-B521-BB9A9FC8E59B}" type="presOf" srcId="{6CEC81F7-27FE-437A-88BB-7731C120E51D}" destId="{267833B6-A771-4328-A9D1-02378AE3D5BC}" srcOrd="0" destOrd="0" presId="urn:microsoft.com/office/officeart/2005/8/layout/process2"/>
    <dgm:cxn modelId="{FC02E644-477C-44C8-9E03-C44E99D79B5D}" type="presOf" srcId="{EA3A093F-99F5-41D6-816F-D8492E08B662}" destId="{9F91F969-C2EA-4F52-A805-13AD186E1274}" srcOrd="0" destOrd="0" presId="urn:microsoft.com/office/officeart/2005/8/layout/process2"/>
    <dgm:cxn modelId="{F909FE54-0CF4-4AB4-8820-98A1A4B51964}" srcId="{58D26D6A-B097-427F-9D87-44D0B2A9D826}" destId="{44A6813A-E6C3-42A6-B5F4-3192775BFD5F}" srcOrd="1" destOrd="0" parTransId="{8EA6E951-19EA-4E86-B8C8-D945AEA4F047}" sibTransId="{34BA6B3A-87B0-4627-9563-5236962CF311}"/>
    <dgm:cxn modelId="{3C6E9D84-B9A8-4D9C-8168-3D8203E833A4}" type="presOf" srcId="{58D26D6A-B097-427F-9D87-44D0B2A9D826}" destId="{93FEBE23-F0F6-4A35-B60A-7130E64BD8A8}" srcOrd="0" destOrd="0" presId="urn:microsoft.com/office/officeart/2005/8/layout/process2"/>
    <dgm:cxn modelId="{386470EE-DD17-4DA5-A7B6-2CC0999F5C7C}" type="presOf" srcId="{44A6813A-E6C3-42A6-B5F4-3192775BFD5F}" destId="{AF3BF507-8FB3-4113-AAEF-79ADCB11856E}" srcOrd="0" destOrd="0" presId="urn:microsoft.com/office/officeart/2005/8/layout/process2"/>
    <dgm:cxn modelId="{1A56501D-29AC-47FE-84F4-116EF555FD72}" type="presOf" srcId="{34BA6B3A-87B0-4627-9563-5236962CF311}" destId="{C4E8A62D-A6AF-450D-BB2C-C5247C56B007}" srcOrd="0" destOrd="0" presId="urn:microsoft.com/office/officeart/2005/8/layout/process2"/>
    <dgm:cxn modelId="{072223B4-9501-4C5F-BF60-93BBF1D4B1A3}" type="presOf" srcId="{6CEC81F7-27FE-437A-88BB-7731C120E51D}" destId="{EF5C5BCE-ED0F-414B-9410-A9F2C3BEED3F}" srcOrd="1" destOrd="0" presId="urn:microsoft.com/office/officeart/2005/8/layout/process2"/>
    <dgm:cxn modelId="{0404FAEF-17C5-4791-B24D-5B95C4317BCC}" type="presParOf" srcId="{93FEBE23-F0F6-4A35-B60A-7130E64BD8A8}" destId="{9F91F969-C2EA-4F52-A805-13AD186E1274}" srcOrd="0" destOrd="0" presId="urn:microsoft.com/office/officeart/2005/8/layout/process2"/>
    <dgm:cxn modelId="{0DEAD265-A02D-4B11-80C8-557D162E164E}" type="presParOf" srcId="{93FEBE23-F0F6-4A35-B60A-7130E64BD8A8}" destId="{267833B6-A771-4328-A9D1-02378AE3D5BC}" srcOrd="1" destOrd="0" presId="urn:microsoft.com/office/officeart/2005/8/layout/process2"/>
    <dgm:cxn modelId="{1AC3A627-B909-44F0-83C3-FF54C0A7537C}" type="presParOf" srcId="{267833B6-A771-4328-A9D1-02378AE3D5BC}" destId="{EF5C5BCE-ED0F-414B-9410-A9F2C3BEED3F}" srcOrd="0" destOrd="0" presId="urn:microsoft.com/office/officeart/2005/8/layout/process2"/>
    <dgm:cxn modelId="{56ED9D37-8001-440A-B0CA-45FB7F3083DF}" type="presParOf" srcId="{93FEBE23-F0F6-4A35-B60A-7130E64BD8A8}" destId="{AF3BF507-8FB3-4113-AAEF-79ADCB11856E}" srcOrd="2" destOrd="0" presId="urn:microsoft.com/office/officeart/2005/8/layout/process2"/>
    <dgm:cxn modelId="{3CDF48BF-A67F-4FE3-90D2-63C2D75A6963}" type="presParOf" srcId="{93FEBE23-F0F6-4A35-B60A-7130E64BD8A8}" destId="{C4E8A62D-A6AF-450D-BB2C-C5247C56B007}" srcOrd="3" destOrd="0" presId="urn:microsoft.com/office/officeart/2005/8/layout/process2"/>
    <dgm:cxn modelId="{BB683024-8213-4D42-ADFD-637BA724CB4C}" type="presParOf" srcId="{C4E8A62D-A6AF-450D-BB2C-C5247C56B007}" destId="{FFB6A986-CAE3-4E06-9D5B-57B595570066}" srcOrd="0" destOrd="0" presId="urn:microsoft.com/office/officeart/2005/8/layout/process2"/>
    <dgm:cxn modelId="{A524BB88-C49C-4D1F-BA37-F42FB3C993F9}" type="presParOf" srcId="{93FEBE23-F0F6-4A35-B60A-7130E64BD8A8}" destId="{E51E8B60-F5B7-4FA4-99E8-DB66E83F9B8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54BBAE-B0BB-47AF-A253-48B685A86634}" type="doc">
      <dgm:prSet loTypeId="urn:microsoft.com/office/officeart/2005/8/layout/equation2" loCatId="relationship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E476B1F-CFF2-42EC-BBE4-A270E7C8584A}">
      <dgm:prSet phldrT="[Текст]" custT="1"/>
      <dgm:spPr/>
      <dgm:t>
        <a:bodyPr/>
        <a:lstStyle/>
        <a:p>
          <a:pPr algn="ctr"/>
          <a:r>
            <a:rPr lang="ru-RU" sz="2400" b="1" dirty="0" smtClean="0"/>
            <a:t>Проблемные ситуации</a:t>
          </a:r>
          <a:endParaRPr lang="ru-RU" sz="2400" b="1" dirty="0"/>
        </a:p>
      </dgm:t>
    </dgm:pt>
    <dgm:pt modelId="{42C2A9EA-D65B-4533-919D-DDCA03B4857B}" type="parTrans" cxnId="{CAF5EA37-B52A-46FD-9A8A-A718E03736CE}">
      <dgm:prSet/>
      <dgm:spPr/>
      <dgm:t>
        <a:bodyPr/>
        <a:lstStyle/>
        <a:p>
          <a:pPr algn="ctr"/>
          <a:endParaRPr lang="ru-RU"/>
        </a:p>
      </dgm:t>
    </dgm:pt>
    <dgm:pt modelId="{D9F570E8-C223-4AE8-9163-6CEC337216E4}" type="sibTrans" cxnId="{CAF5EA37-B52A-46FD-9A8A-A718E03736CE}">
      <dgm:prSet/>
      <dgm:spPr/>
      <dgm:t>
        <a:bodyPr/>
        <a:lstStyle/>
        <a:p>
          <a:pPr algn="ctr"/>
          <a:endParaRPr lang="ru-RU"/>
        </a:p>
      </dgm:t>
    </dgm:pt>
    <dgm:pt modelId="{ABF35673-1CDF-4789-B0E6-D9C83B535E40}">
      <dgm:prSet phldrT="[Текст]"/>
      <dgm:spPr/>
      <dgm:t>
        <a:bodyPr/>
        <a:lstStyle/>
        <a:p>
          <a:r>
            <a:rPr lang="ru-RU" b="1" dirty="0" smtClean="0"/>
            <a:t>Мотивация </a:t>
          </a:r>
          <a:endParaRPr lang="ru-RU" b="1" dirty="0"/>
        </a:p>
      </dgm:t>
    </dgm:pt>
    <dgm:pt modelId="{DA02DF13-C334-43A3-9090-78E487C728BB}" type="parTrans" cxnId="{3B7922F2-76AB-4CF9-9732-0DFDD8C805D1}">
      <dgm:prSet/>
      <dgm:spPr/>
      <dgm:t>
        <a:bodyPr/>
        <a:lstStyle/>
        <a:p>
          <a:endParaRPr lang="ru-RU"/>
        </a:p>
      </dgm:t>
    </dgm:pt>
    <dgm:pt modelId="{ED941AD0-4843-4418-855A-20B8C8C6B6AF}" type="sibTrans" cxnId="{3B7922F2-76AB-4CF9-9732-0DFDD8C805D1}">
      <dgm:prSet/>
      <dgm:spPr/>
      <dgm:t>
        <a:bodyPr/>
        <a:lstStyle/>
        <a:p>
          <a:endParaRPr lang="ru-RU"/>
        </a:p>
      </dgm:t>
    </dgm:pt>
    <dgm:pt modelId="{8EE0A964-CE3D-4D0A-9EF8-FF026BE73DDD}" type="pres">
      <dgm:prSet presAssocID="{F354BBAE-B0BB-47AF-A253-48B685A866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BC144A-60F1-4913-9430-3CC8A4DA2AF8}" type="pres">
      <dgm:prSet presAssocID="{F354BBAE-B0BB-47AF-A253-48B685A86634}" presName="vNodes" presStyleCnt="0"/>
      <dgm:spPr/>
      <dgm:t>
        <a:bodyPr/>
        <a:lstStyle/>
        <a:p>
          <a:endParaRPr lang="ru-RU"/>
        </a:p>
      </dgm:t>
    </dgm:pt>
    <dgm:pt modelId="{87282DBE-CEB6-4D42-BE1D-71AF8C6E978C}" type="pres">
      <dgm:prSet presAssocID="{5E476B1F-CFF2-42EC-BBE4-A270E7C8584A}" presName="node" presStyleLbl="node1" presStyleIdx="0" presStyleCnt="2" custScaleX="78335" custScaleY="8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06BB4-A895-44CA-BD2B-9FDD169A749A}" type="pres">
      <dgm:prSet presAssocID="{F354BBAE-B0BB-47AF-A253-48B685A86634}" presName="sibTransLast" presStyleLbl="sibTrans2D1" presStyleIdx="0" presStyleCnt="1"/>
      <dgm:spPr/>
      <dgm:t>
        <a:bodyPr/>
        <a:lstStyle/>
        <a:p>
          <a:endParaRPr lang="ru-RU"/>
        </a:p>
      </dgm:t>
    </dgm:pt>
    <dgm:pt modelId="{BE1D273E-255F-414A-8025-1254BBCCEDD6}" type="pres">
      <dgm:prSet presAssocID="{F354BBAE-B0BB-47AF-A253-48B685A8663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86A45AB-24F2-471F-869C-8FAC2F6F95E5}" type="pres">
      <dgm:prSet presAssocID="{F354BBAE-B0BB-47AF-A253-48B685A86634}" presName="lastNode" presStyleLbl="node1" presStyleIdx="1" presStyleCnt="2" custLinFactX="40300" custLinFactNeighborX="100000" custLinFactNeighborY="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DF52C7-7836-4D14-9E0B-0895B687ECF4}" type="presOf" srcId="{5E476B1F-CFF2-42EC-BBE4-A270E7C8584A}" destId="{87282DBE-CEB6-4D42-BE1D-71AF8C6E978C}" srcOrd="0" destOrd="0" presId="urn:microsoft.com/office/officeart/2005/8/layout/equation2"/>
    <dgm:cxn modelId="{DF116653-A345-4985-9614-010DDDF9E5B3}" type="presOf" srcId="{ABF35673-1CDF-4789-B0E6-D9C83B535E40}" destId="{686A45AB-24F2-471F-869C-8FAC2F6F95E5}" srcOrd="0" destOrd="0" presId="urn:microsoft.com/office/officeart/2005/8/layout/equation2"/>
    <dgm:cxn modelId="{860CA9A9-01DB-4C9C-BA37-034A048B41ED}" type="presOf" srcId="{D9F570E8-C223-4AE8-9163-6CEC337216E4}" destId="{BE1D273E-255F-414A-8025-1254BBCCEDD6}" srcOrd="1" destOrd="0" presId="urn:microsoft.com/office/officeart/2005/8/layout/equation2"/>
    <dgm:cxn modelId="{FF45DE04-C9D7-4185-86F4-75DB887BA80C}" type="presOf" srcId="{D9F570E8-C223-4AE8-9163-6CEC337216E4}" destId="{CA206BB4-A895-44CA-BD2B-9FDD169A749A}" srcOrd="0" destOrd="0" presId="urn:microsoft.com/office/officeart/2005/8/layout/equation2"/>
    <dgm:cxn modelId="{3B7922F2-76AB-4CF9-9732-0DFDD8C805D1}" srcId="{F354BBAE-B0BB-47AF-A253-48B685A86634}" destId="{ABF35673-1CDF-4789-B0E6-D9C83B535E40}" srcOrd="1" destOrd="0" parTransId="{DA02DF13-C334-43A3-9090-78E487C728BB}" sibTransId="{ED941AD0-4843-4418-855A-20B8C8C6B6AF}"/>
    <dgm:cxn modelId="{B80A6F07-337B-4419-82CC-E869AF5764F6}" type="presOf" srcId="{F354BBAE-B0BB-47AF-A253-48B685A86634}" destId="{8EE0A964-CE3D-4D0A-9EF8-FF026BE73DDD}" srcOrd="0" destOrd="0" presId="urn:microsoft.com/office/officeart/2005/8/layout/equation2"/>
    <dgm:cxn modelId="{CAF5EA37-B52A-46FD-9A8A-A718E03736CE}" srcId="{F354BBAE-B0BB-47AF-A253-48B685A86634}" destId="{5E476B1F-CFF2-42EC-BBE4-A270E7C8584A}" srcOrd="0" destOrd="0" parTransId="{42C2A9EA-D65B-4533-919D-DDCA03B4857B}" sibTransId="{D9F570E8-C223-4AE8-9163-6CEC337216E4}"/>
    <dgm:cxn modelId="{914FC38A-359B-4F6D-9BE2-CEC0195D9A05}" type="presParOf" srcId="{8EE0A964-CE3D-4D0A-9EF8-FF026BE73DDD}" destId="{5DBC144A-60F1-4913-9430-3CC8A4DA2AF8}" srcOrd="0" destOrd="0" presId="urn:microsoft.com/office/officeart/2005/8/layout/equation2"/>
    <dgm:cxn modelId="{AD997FF1-7903-4623-BA2C-F4451B720416}" type="presParOf" srcId="{5DBC144A-60F1-4913-9430-3CC8A4DA2AF8}" destId="{87282DBE-CEB6-4D42-BE1D-71AF8C6E978C}" srcOrd="0" destOrd="0" presId="urn:microsoft.com/office/officeart/2005/8/layout/equation2"/>
    <dgm:cxn modelId="{DC6EA3EC-BBDC-4042-A6F1-DC2492009A31}" type="presParOf" srcId="{8EE0A964-CE3D-4D0A-9EF8-FF026BE73DDD}" destId="{CA206BB4-A895-44CA-BD2B-9FDD169A749A}" srcOrd="1" destOrd="0" presId="urn:microsoft.com/office/officeart/2005/8/layout/equation2"/>
    <dgm:cxn modelId="{BE96B42A-465D-47D0-AC04-12C19B3A8489}" type="presParOf" srcId="{CA206BB4-A895-44CA-BD2B-9FDD169A749A}" destId="{BE1D273E-255F-414A-8025-1254BBCCEDD6}" srcOrd="0" destOrd="0" presId="urn:microsoft.com/office/officeart/2005/8/layout/equation2"/>
    <dgm:cxn modelId="{A93E7D02-811D-434E-842B-5A8E0BAD2AB0}" type="presParOf" srcId="{8EE0A964-CE3D-4D0A-9EF8-FF026BE73DDD}" destId="{686A45AB-24F2-471F-869C-8FAC2F6F95E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68855D-DD21-4A54-8AC7-0DC8ABB2E27B}">
      <dsp:nvSpPr>
        <dsp:cNvPr id="0" name=""/>
        <dsp:cNvSpPr/>
      </dsp:nvSpPr>
      <dsp:spPr>
        <a:xfrm>
          <a:off x="2812558" y="1484974"/>
          <a:ext cx="3699410" cy="36994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/>
            <a:t>история</a:t>
          </a:r>
          <a:endParaRPr lang="ru-RU" sz="5500" b="1" kern="1200" dirty="0"/>
        </a:p>
      </dsp:txBody>
      <dsp:txXfrm>
        <a:off x="2812558" y="1484974"/>
        <a:ext cx="3699410" cy="3699410"/>
      </dsp:txXfrm>
    </dsp:sp>
    <dsp:sp modelId="{DB137709-F1B6-494F-AF84-F08584167F9F}">
      <dsp:nvSpPr>
        <dsp:cNvPr id="0" name=""/>
        <dsp:cNvSpPr/>
      </dsp:nvSpPr>
      <dsp:spPr>
        <a:xfrm>
          <a:off x="3737411" y="660"/>
          <a:ext cx="1849705" cy="1849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социология</a:t>
          </a:r>
          <a:endParaRPr lang="ru-RU" sz="1800" b="1" kern="1200" dirty="0"/>
        </a:p>
      </dsp:txBody>
      <dsp:txXfrm>
        <a:off x="3737411" y="660"/>
        <a:ext cx="1849705" cy="1849705"/>
      </dsp:txXfrm>
    </dsp:sp>
    <dsp:sp modelId="{7830E1DB-A59C-4011-A913-57A6605C96FE}">
      <dsp:nvSpPr>
        <dsp:cNvPr id="0" name=""/>
        <dsp:cNvSpPr/>
      </dsp:nvSpPr>
      <dsp:spPr>
        <a:xfrm>
          <a:off x="5823811" y="1205243"/>
          <a:ext cx="1849705" cy="1849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этнология</a:t>
          </a:r>
          <a:endParaRPr lang="ru-RU" sz="2000" b="1" kern="1200" dirty="0"/>
        </a:p>
      </dsp:txBody>
      <dsp:txXfrm>
        <a:off x="5823811" y="1205243"/>
        <a:ext cx="1849705" cy="1849705"/>
      </dsp:txXfrm>
    </dsp:sp>
    <dsp:sp modelId="{DEA2450B-B04B-4B50-B68E-CE3DE8CDA704}">
      <dsp:nvSpPr>
        <dsp:cNvPr id="0" name=""/>
        <dsp:cNvSpPr/>
      </dsp:nvSpPr>
      <dsp:spPr>
        <a:xfrm>
          <a:off x="5823811" y="3614410"/>
          <a:ext cx="1849705" cy="1849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экономика</a:t>
          </a:r>
          <a:endParaRPr lang="ru-RU" sz="2000" b="1" kern="1200" dirty="0"/>
        </a:p>
      </dsp:txBody>
      <dsp:txXfrm>
        <a:off x="5823811" y="3614410"/>
        <a:ext cx="1849705" cy="1849705"/>
      </dsp:txXfrm>
    </dsp:sp>
    <dsp:sp modelId="{2AC6AF29-0892-4AED-A279-841A1D92A4C1}">
      <dsp:nvSpPr>
        <dsp:cNvPr id="0" name=""/>
        <dsp:cNvSpPr/>
      </dsp:nvSpPr>
      <dsp:spPr>
        <a:xfrm>
          <a:off x="3715236" y="4819654"/>
          <a:ext cx="1849705" cy="1849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политология</a:t>
          </a:r>
          <a:endParaRPr lang="ru-RU" sz="1800" b="1" kern="1200" dirty="0"/>
        </a:p>
      </dsp:txBody>
      <dsp:txXfrm>
        <a:off x="3715236" y="4819654"/>
        <a:ext cx="1849705" cy="1849705"/>
      </dsp:txXfrm>
    </dsp:sp>
    <dsp:sp modelId="{4C410D72-D2C2-44B6-81C1-18AD37B66AA0}">
      <dsp:nvSpPr>
        <dsp:cNvPr id="0" name=""/>
        <dsp:cNvSpPr/>
      </dsp:nvSpPr>
      <dsp:spPr>
        <a:xfrm>
          <a:off x="1651011" y="3614410"/>
          <a:ext cx="1849705" cy="1849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мхк</a:t>
          </a:r>
          <a:endParaRPr lang="ru-RU" sz="2800" b="1" kern="1200" dirty="0"/>
        </a:p>
      </dsp:txBody>
      <dsp:txXfrm>
        <a:off x="1651011" y="3614410"/>
        <a:ext cx="1849705" cy="1849705"/>
      </dsp:txXfrm>
    </dsp:sp>
    <dsp:sp modelId="{F21171B1-3E7B-42C1-824C-FE24155771A0}">
      <dsp:nvSpPr>
        <dsp:cNvPr id="0" name=""/>
        <dsp:cNvSpPr/>
      </dsp:nvSpPr>
      <dsp:spPr>
        <a:xfrm>
          <a:off x="1651011" y="1205243"/>
          <a:ext cx="1849705" cy="1849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география  </a:t>
          </a:r>
          <a:endParaRPr lang="ru-RU" sz="2000" b="1" kern="1200" dirty="0"/>
        </a:p>
      </dsp:txBody>
      <dsp:txXfrm>
        <a:off x="1651011" y="1205243"/>
        <a:ext cx="1849705" cy="18497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68855D-DD21-4A54-8AC7-0DC8ABB2E27B}">
      <dsp:nvSpPr>
        <dsp:cNvPr id="0" name=""/>
        <dsp:cNvSpPr/>
      </dsp:nvSpPr>
      <dsp:spPr>
        <a:xfrm>
          <a:off x="2812558" y="1484974"/>
          <a:ext cx="3699410" cy="36994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обществознание</a:t>
          </a:r>
          <a:endParaRPr lang="ru-RU" sz="2400" b="1" kern="1200" dirty="0"/>
        </a:p>
      </dsp:txBody>
      <dsp:txXfrm>
        <a:off x="2812558" y="1484974"/>
        <a:ext cx="3699410" cy="3699410"/>
      </dsp:txXfrm>
    </dsp:sp>
    <dsp:sp modelId="{DB137709-F1B6-494F-AF84-F08584167F9F}">
      <dsp:nvSpPr>
        <dsp:cNvPr id="0" name=""/>
        <dsp:cNvSpPr/>
      </dsp:nvSpPr>
      <dsp:spPr>
        <a:xfrm>
          <a:off x="3737411" y="660"/>
          <a:ext cx="1849705" cy="1849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социология</a:t>
          </a:r>
          <a:endParaRPr lang="ru-RU" sz="1800" b="1" kern="1200" dirty="0"/>
        </a:p>
      </dsp:txBody>
      <dsp:txXfrm>
        <a:off x="3737411" y="660"/>
        <a:ext cx="1849705" cy="1849705"/>
      </dsp:txXfrm>
    </dsp:sp>
    <dsp:sp modelId="{7830E1DB-A59C-4011-A913-57A6605C96FE}">
      <dsp:nvSpPr>
        <dsp:cNvPr id="0" name=""/>
        <dsp:cNvSpPr/>
      </dsp:nvSpPr>
      <dsp:spPr>
        <a:xfrm>
          <a:off x="5823811" y="1205243"/>
          <a:ext cx="1849705" cy="1849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мхк</a:t>
          </a:r>
          <a:endParaRPr lang="ru-RU" sz="2000" b="1" kern="1200" dirty="0"/>
        </a:p>
      </dsp:txBody>
      <dsp:txXfrm>
        <a:off x="5823811" y="1205243"/>
        <a:ext cx="1849705" cy="1849705"/>
      </dsp:txXfrm>
    </dsp:sp>
    <dsp:sp modelId="{DEA2450B-B04B-4B50-B68E-CE3DE8CDA704}">
      <dsp:nvSpPr>
        <dsp:cNvPr id="0" name=""/>
        <dsp:cNvSpPr/>
      </dsp:nvSpPr>
      <dsp:spPr>
        <a:xfrm>
          <a:off x="5823811" y="3614410"/>
          <a:ext cx="1849705" cy="1849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экономика</a:t>
          </a:r>
          <a:endParaRPr lang="ru-RU" sz="2000" b="1" kern="1200" dirty="0"/>
        </a:p>
      </dsp:txBody>
      <dsp:txXfrm>
        <a:off x="5823811" y="3614410"/>
        <a:ext cx="1849705" cy="1849705"/>
      </dsp:txXfrm>
    </dsp:sp>
    <dsp:sp modelId="{2AC6AF29-0892-4AED-A279-841A1D92A4C1}">
      <dsp:nvSpPr>
        <dsp:cNvPr id="0" name=""/>
        <dsp:cNvSpPr/>
      </dsp:nvSpPr>
      <dsp:spPr>
        <a:xfrm>
          <a:off x="3715236" y="4819654"/>
          <a:ext cx="1849705" cy="1849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политология</a:t>
          </a:r>
          <a:endParaRPr lang="ru-RU" sz="1800" b="1" kern="1200" dirty="0"/>
        </a:p>
      </dsp:txBody>
      <dsp:txXfrm>
        <a:off x="3715236" y="4819654"/>
        <a:ext cx="1849705" cy="1849705"/>
      </dsp:txXfrm>
    </dsp:sp>
    <dsp:sp modelId="{4C410D72-D2C2-44B6-81C1-18AD37B66AA0}">
      <dsp:nvSpPr>
        <dsp:cNvPr id="0" name=""/>
        <dsp:cNvSpPr/>
      </dsp:nvSpPr>
      <dsp:spPr>
        <a:xfrm>
          <a:off x="1651011" y="3614410"/>
          <a:ext cx="1849705" cy="1849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правоведение</a:t>
          </a:r>
          <a:endParaRPr lang="ru-RU" sz="1400" b="1" kern="1200" dirty="0"/>
        </a:p>
      </dsp:txBody>
      <dsp:txXfrm>
        <a:off x="1651011" y="3614410"/>
        <a:ext cx="1849705" cy="1849705"/>
      </dsp:txXfrm>
    </dsp:sp>
    <dsp:sp modelId="{F21171B1-3E7B-42C1-824C-FE24155771A0}">
      <dsp:nvSpPr>
        <dsp:cNvPr id="0" name=""/>
        <dsp:cNvSpPr/>
      </dsp:nvSpPr>
      <dsp:spPr>
        <a:xfrm>
          <a:off x="1651011" y="1205243"/>
          <a:ext cx="1849705" cy="18497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психология</a:t>
          </a:r>
          <a:r>
            <a:rPr lang="ru-RU" sz="1600" kern="1200" dirty="0" smtClean="0"/>
            <a:t>  </a:t>
          </a:r>
          <a:endParaRPr lang="ru-RU" sz="1600" kern="1200" dirty="0"/>
        </a:p>
      </dsp:txBody>
      <dsp:txXfrm>
        <a:off x="1651011" y="1205243"/>
        <a:ext cx="1849705" cy="18497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91F969-C2EA-4F52-A805-13AD186E1274}">
      <dsp:nvSpPr>
        <dsp:cNvPr id="0" name=""/>
        <dsp:cNvSpPr/>
      </dsp:nvSpPr>
      <dsp:spPr>
        <a:xfrm>
          <a:off x="2931795" y="0"/>
          <a:ext cx="2366010" cy="13144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Увлечь </a:t>
          </a:r>
          <a:endParaRPr lang="ru-RU" sz="4400" kern="1200" dirty="0"/>
        </a:p>
      </dsp:txBody>
      <dsp:txXfrm>
        <a:off x="2931795" y="0"/>
        <a:ext cx="2366010" cy="1314449"/>
      </dsp:txXfrm>
    </dsp:sp>
    <dsp:sp modelId="{267833B6-A771-4328-A9D1-02378AE3D5BC}">
      <dsp:nvSpPr>
        <dsp:cNvPr id="0" name=""/>
        <dsp:cNvSpPr/>
      </dsp:nvSpPr>
      <dsp:spPr>
        <a:xfrm rot="5400000">
          <a:off x="3868340" y="1347311"/>
          <a:ext cx="492918" cy="5915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3868340" y="1347311"/>
        <a:ext cx="492918" cy="591502"/>
      </dsp:txXfrm>
    </dsp:sp>
    <dsp:sp modelId="{AF3BF507-8FB3-4113-AAEF-79ADCB11856E}">
      <dsp:nvSpPr>
        <dsp:cNvPr id="0" name=""/>
        <dsp:cNvSpPr/>
      </dsp:nvSpPr>
      <dsp:spPr>
        <a:xfrm>
          <a:off x="2931795" y="1971675"/>
          <a:ext cx="2366010" cy="13144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Научить </a:t>
          </a:r>
          <a:endParaRPr lang="ru-RU" sz="4400" kern="1200" dirty="0"/>
        </a:p>
      </dsp:txBody>
      <dsp:txXfrm>
        <a:off x="2931795" y="1971675"/>
        <a:ext cx="2366010" cy="1314449"/>
      </dsp:txXfrm>
    </dsp:sp>
    <dsp:sp modelId="{C4E8A62D-A6AF-450D-BB2C-C5247C56B007}">
      <dsp:nvSpPr>
        <dsp:cNvPr id="0" name=""/>
        <dsp:cNvSpPr/>
      </dsp:nvSpPr>
      <dsp:spPr>
        <a:xfrm rot="5400000">
          <a:off x="3868340" y="3318986"/>
          <a:ext cx="492918" cy="59150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3868340" y="3318986"/>
        <a:ext cx="492918" cy="591502"/>
      </dsp:txXfrm>
    </dsp:sp>
    <dsp:sp modelId="{E51E8B60-F5B7-4FA4-99E8-DB66E83F9B8F}">
      <dsp:nvSpPr>
        <dsp:cNvPr id="0" name=""/>
        <dsp:cNvSpPr/>
      </dsp:nvSpPr>
      <dsp:spPr>
        <a:xfrm>
          <a:off x="2931795" y="3943350"/>
          <a:ext cx="2366010" cy="13144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Развить </a:t>
          </a:r>
          <a:endParaRPr lang="ru-RU" sz="4400" kern="1200" dirty="0"/>
        </a:p>
      </dsp:txBody>
      <dsp:txXfrm>
        <a:off x="2931795" y="3943350"/>
        <a:ext cx="2366010" cy="13144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282DBE-CEB6-4D42-BE1D-71AF8C6E978C}">
      <dsp:nvSpPr>
        <dsp:cNvPr id="0" name=""/>
        <dsp:cNvSpPr/>
      </dsp:nvSpPr>
      <dsp:spPr>
        <a:xfrm>
          <a:off x="1408" y="1484786"/>
          <a:ext cx="2699250" cy="288831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Проблемные ситуации</a:t>
          </a:r>
          <a:endParaRPr lang="ru-RU" sz="2400" b="1" kern="1200" dirty="0"/>
        </a:p>
      </dsp:txBody>
      <dsp:txXfrm>
        <a:off x="1408" y="1484786"/>
        <a:ext cx="2699250" cy="2888319"/>
      </dsp:txXfrm>
    </dsp:sp>
    <dsp:sp modelId="{CA206BB4-A895-44CA-BD2B-9FDD169A749A}">
      <dsp:nvSpPr>
        <dsp:cNvPr id="0" name=""/>
        <dsp:cNvSpPr/>
      </dsp:nvSpPr>
      <dsp:spPr>
        <a:xfrm rot="22809">
          <a:off x="3217855" y="2304055"/>
          <a:ext cx="1096561" cy="12818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 rot="22809">
        <a:off x="3217855" y="2304055"/>
        <a:ext cx="1096561" cy="1281829"/>
      </dsp:txXfrm>
    </dsp:sp>
    <dsp:sp modelId="{686A45AB-24F2-471F-869C-8FAC2F6F95E5}">
      <dsp:nvSpPr>
        <dsp:cNvPr id="0" name=""/>
        <dsp:cNvSpPr/>
      </dsp:nvSpPr>
      <dsp:spPr>
        <a:xfrm>
          <a:off x="4769534" y="1240170"/>
          <a:ext cx="3445777" cy="344577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/>
            <a:t>Мотивация </a:t>
          </a:r>
          <a:endParaRPr lang="ru-RU" sz="3700" b="1" kern="1200" dirty="0"/>
        </a:p>
      </dsp:txBody>
      <dsp:txXfrm>
        <a:off x="4769534" y="1240170"/>
        <a:ext cx="3445777" cy="3445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D14B3-3CED-49CF-A9FA-B6437B2FCD0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820E-05B2-4F1A-994B-864B5AB51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AF24717-E120-4B31-A4FD-58F14B4F8489}" type="slidenum">
              <a:rPr lang="ru-RU" altLang="ru-RU" sz="1200"/>
              <a:pPr algn="r"/>
              <a:t>2</a:t>
            </a:fld>
            <a:endParaRPr lang="ru-RU" altLang="ru-RU" sz="1200"/>
          </a:p>
        </p:txBody>
      </p:sp>
      <p:sp>
        <p:nvSpPr>
          <p:cNvPr id="2662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8CDF81-85F7-467E-8FEE-7DF6CB7761A9}" type="slidenum">
              <a:rPr lang="ru-RU" altLang="ru-RU" sz="1200"/>
              <a:pPr algn="r"/>
              <a:t>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Цель моей работы: научить детей работать самостоятельно, способствуя развитию метапредметных  результатов. Я поставила перед собой такие задачи: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изучить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состояние проблемы организации самостоятельной деятельности учащихся с точки зрения ФГОС на основе анализа  нормативных документов, научно-методической и педагогической литературы.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Реализовать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практике самостоятельную  работу учащихся на уроках и во внеурочной деятельности, способствующую развитию метапредметных результатов.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5FD-76E7-4185-8EED-3A43A6A7E26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Работу  по организации самостоятельной деятельности учащихся, формирующую метапредметные результаты  я  разделила  на  три этапа:  Увлечь! Научить! Развить! Чтобы увлечь, нужно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замотивировать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наличие  мотивации ведет к формированию у обучающихся  потребности в активной самостоятельной познавательной деятельности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замотивировать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нужно  создать проблемную  ситуацию.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5FD-76E7-4185-8EED-3A43A6A7E26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Проблемная   ситуация в переводе задание,  содержащее противоречие и не имеющее однозначного  решения. На своих уроках я использую проблемные ситуации: направленные на сравнение, связанные с личным жизненным опытом учащихся. Учащимся нравится такой приём как обсуждение различных точек зрения,  например: при изучении Темы  «Средневековый город» выясняем «Где интереснее жить: в городе или в деревне?» Обсуждаем  такие личностно значимые для школьников проблемы: Всегда ли правы взрослые? Сколько денег нужно человеку? Зачем человек учится? Зачем человеку семья? Хорошо зарекомендовал себя такой способ как обсуждение афоризмов, цитат, притч. Дети стали активнее и самостоятельнее, им понравилось  думать и высказывать своё мнение.  Таким образом формируется метапредметное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умение осознанно использовать речевые средства в соответствии с задачей коммуникации для выражения своих чувств и мыслей.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Приемом создания проблемной ситуации может быть нестандартная постановка темы урока: например, в начале урока даю задачу «Фигура – прямоугольный треугольник. Высота 10, основание – 4. Узнайте его площадь», 5-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классники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недоумением начинают производить расчёты, а я, раскрыв, источник задания (древнеегипетский папирус), предлагаю сформулировать тему урока «Научные знания в древнем Египте». Приемом создания проблемной ситуации могут быть исторические загадки: например, «Древние греки называли Египет «дар Нила», сами египтяне -  «Чёрная земля» в чём здесь противоречие? Проблемные ситуации выносим в заголовки исследовательских и творческих работ. Например, исследовательская работа по истории «Генерал Власов: патриот или предатель?» по обществознанию «Выгнать нельзя оставить в классе». Приём проблемной ситуации может быть использован на уроках по любому предмету.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5FD-76E7-4185-8EED-3A43A6A7E26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Проблемная   ситуация в переводе задание,  содержащее противоречие и не имеющее однозначного  решения. На своих уроках я использую проблемные ситуации: направленные на сравнение, связанные с личным жизненным опытом учащихся. Учащимся нравится такой приём как обсуждение различных точек зрения,  например: при изучении Темы  «Средневековый город» выясняем «Где интереснее жить: в городе или в деревне?» Обсуждаем  такие личностно значимые для школьников проблемы: Всегда ли правы взрослые? Сколько денег нужно человеку? Зачем человек учится? Зачем человеку семья? Хорошо зарекомендовал себя такой способ как обсуждение афоризмов, цитат, притч. Дети стали активнее и самостоятельнее, им понравилось  думать и высказывать своё мнение.  Таким образом формируется метапредметное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умение осознанно использовать речевые средства в соответствии с задачей коммуникации для выражения своих чувств и мыслей.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Приемом создания проблемной ситуации может быть нестандартная постановка темы урока: например, в начале урока даю задачу «Фигура – прямоугольный треугольник. Высота 10, основание – 4. Узнайте его площадь», 5-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классники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недоумением начинают производить расчёты, а я, раскрыв, источник задания (древнеегипетский папирус), предлагаю сформулировать тему урока «Научные знания в древнем Египте». Приемом создания проблемной ситуации могут быть исторические загадки: например, «Древние греки называли Египет «дар Нила», сами египтяне -  «Чёрная земля» в чём здесь противоречие? Проблемные ситуации выносим в заголовки исследовательских и творческих работ. Например, исследовательская работа по истории «Генерал Власов: патриот или предатель?» по обществознанию «Выгнать нельзя оставить в классе». Приём проблемной ситуации может быть использован на уроках по любому предмету.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5FD-76E7-4185-8EED-3A43A6A7E26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Проблемная   ситуация в переводе задание,  содержащее противоречие и не имеющее однозначного  решения. На своих уроках я использую проблемные ситуации: направленные на сравнение, связанные с личным жизненным опытом учащихся. Учащимся нравится такой приём как обсуждение различных точек зрения,  например: при изучении Темы  «Средневековый город» выясняем «Где интереснее жить: в городе или в деревне?» Обсуждаем  такие личностно значимые для школьников проблемы: Всегда ли правы взрослые? Сколько денег нужно человеку? Зачем человек учится? Зачем человеку семья? Хорошо зарекомендовал себя такой способ как обсуждение афоризмов, цитат, притч. Дети стали активнее и самостоятельнее, им понравилось  думать и высказывать своё мнение.  Таким образом формируется метапредметное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умение осознанно использовать речевые средства в соответствии с задачей коммуникации для выражения своих чувств и мыслей.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Приемом создания проблемной ситуации может быть нестандартная постановка темы урока: например, в начале урока даю задачу «Фигура – прямоугольный треугольник. Высота 10, основание – 4. Узнайте его площадь», 5-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классники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недоумением начинают производить расчёты, а я, раскрыв, источник задания (древнеегипетский папирус), предлагаю сформулировать тему урока «Научные знания в древнем Египте». Приемом создания проблемной ситуации могут быть исторические загадки: например, «Древние греки называли Египет «дар Нила», сами египтяне -  «Чёрная земля» в чём здесь противоречие? Проблемные ситуации выносим в заголовки исследовательских и творческих работ. Например, исследовательская работа по истории «Генерал Власов: патриот или предатель?» по обществознанию «Выгнать нельзя оставить в классе». Приём проблемной ситуации может быть использован на уроках по любому предмету.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5FD-76E7-4185-8EED-3A43A6A7E26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Проблемная   ситуация в переводе задание,  содержащее противоречие и не имеющее однозначного  решения. На своих уроках я использую проблемные ситуации: направленные на сравнение, связанные с личным жизненным опытом учащихся. Учащимся нравится такой приём как обсуждение различных точек зрения,  например: при изучении Темы  «Средневековый город» выясняем «Где интереснее жить: в городе или в деревне?» Обсуждаем  такие личностно значимые для школьников проблемы: Всегда ли правы взрослые? Сколько денег нужно человеку? Зачем человек учится? Зачем человеку семья? Хорошо зарекомендовал себя такой способ как обсуждение афоризмов, цитат, притч. Дети стали активнее и самостоятельнее, им понравилось  думать и высказывать своё мнение.  Таким образом формируется метапредметное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умение осознанно использовать речевые средства в соответствии с задачей коммуникации для выражения своих чувств и мыслей.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Приемом создания проблемной ситуации может быть нестандартная постановка темы урока: например, в начале урока даю задачу «Фигура – прямоугольный треугольник. Высота 10, основание – 4. Узнайте его площадь», 5-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классники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недоумением начинают производить расчёты, а я, раскрыв, источник задания (древнеегипетский папирус), предлагаю сформулировать тему урока «Научные знания в древнем Египте». Приемом создания проблемной ситуации могут быть исторические загадки: например, «Древние греки называли Египет «дар Нила», сами египтяне -  «Чёрная земля» в чём здесь противоречие? Проблемные ситуации выносим в заголовки исследовательских и творческих работ. Например, исследовательская работа по истории «Генерал Власов: патриот или предатель?» по обществознанию «Выгнать нельзя оставить в классе». Приём проблемной ситуации может быть использован на уроках по любому предмету.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5FD-76E7-4185-8EED-3A43A6A7E26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этапе «Научить!» формируется база для развития умений работать самостоятельно.  </a:t>
            </a:r>
            <a:r>
              <a:rPr lang="ru-RU" sz="1200" dirty="0" smtClean="0"/>
              <a:t>Для этого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своей работе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активно использую  приёмы  работы с текстом, составляющие основу смыслового чтения. Например, Составление простого плана относится к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ознакомительному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смысловому чтению и направлено на умение ориентироваться в содержании текста, выбирать из него, придумать заголовок, соответствующий содержанию и общему смыслу текста.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Через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составление вопросов, кроссвордов, тестов на основе текста учебника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реализуется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Поисковое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чтение, которое направлено на нахождение конкретной информации. Умение структурировать текст,  преобразовывать его, используя новые формы представления информации: таблицы, синквейны, кластеры, составление сложного, цитатного и тезисного плана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развивается посредством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Изучающего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чтения. Все задания развивают  умения  анализировать, сравнивать, обобщать, делать выводы, давать оценку и формируют метапредметные результаты. Для того чтобы заинтересовать детей во внимательном чтении текста параграфа, использую  приём  «Исторические загадки». По ходу чтения учащиеся составляют загадку из 3 исторических фактов, чтобы определить о ком или о чем идет речь.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1.Город-полис  вел войну с Персией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В нём существовала особая система воспитания мальчиков</a:t>
            </a:r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3.Город военный – лагерь  (Спарта)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5FD-76E7-4185-8EED-3A43A6A7E26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этапе «Развить!» приобретённые умения работать самостоятельно оттачиваются через участие в различных конкурсах, конференциях  и интернет - проектах. С большим интересом учащиеся работают над исследованиями  по истории своей семьи, села, по материалам школьного музея братьев Королёвых, на исторические и другие актуальные темы. И с каждой работой приобретают опыт исследовательской деятельности, которая способствует формированию регулятивных, логических, познавательных, метапредметных УУД. У них формируется культура мышления, культура письменной и устной речи. Реализовать себя учащиеся могут, принимая участие в школьной научно-практической конференции «Старт в науку», районной  учебно-исследовательской конференции  «Первые шаги», областном  этапе Российской научной конференции школьников «Открытие».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3C5FD-76E7-4185-8EED-3A43A6A7E26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3EA5-E56D-43CA-A52A-F4F32FA796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A52-E57A-47D2-A3E6-68CE05E52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3EA5-E56D-43CA-A52A-F4F32FA796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A52-E57A-47D2-A3E6-68CE05E52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3EA5-E56D-43CA-A52A-F4F32FA796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A52-E57A-47D2-A3E6-68CE05E52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3EA5-E56D-43CA-A52A-F4F32FA796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A52-E57A-47D2-A3E6-68CE05E52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3EA5-E56D-43CA-A52A-F4F32FA796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A52-E57A-47D2-A3E6-68CE05E52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3EA5-E56D-43CA-A52A-F4F32FA796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A52-E57A-47D2-A3E6-68CE05E52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3EA5-E56D-43CA-A52A-F4F32FA796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A52-E57A-47D2-A3E6-68CE05E52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3EA5-E56D-43CA-A52A-F4F32FA796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A52-E57A-47D2-A3E6-68CE05E52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3EA5-E56D-43CA-A52A-F4F32FA796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A52-E57A-47D2-A3E6-68CE05E52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3EA5-E56D-43CA-A52A-F4F32FA796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A52-E57A-47D2-A3E6-68CE05E52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3EA5-E56D-43CA-A52A-F4F32FA796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2BA52-E57A-47D2-A3E6-68CE05E52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3EA5-E56D-43CA-A52A-F4F32FA796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2BA52-E57A-47D2-A3E6-68CE05E52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93305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Формирование </a:t>
            </a:r>
            <a:r>
              <a:rPr lang="ru-RU" sz="4800" b="1" dirty="0" err="1" smtClean="0">
                <a:solidFill>
                  <a:srgbClr val="C00000"/>
                </a:solidFill>
              </a:rPr>
              <a:t>метапредметных</a:t>
            </a:r>
            <a:r>
              <a:rPr lang="ru-RU" sz="4800" b="1" dirty="0" smtClean="0">
                <a:solidFill>
                  <a:srgbClr val="C00000"/>
                </a:solidFill>
              </a:rPr>
              <a:t> результатов на уроках истории и обществознания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uspeh-vme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"/>
            <a:ext cx="4464496" cy="334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1960" y="260648"/>
            <a:ext cx="4932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/>
              <a:t>«Задача учителя не в том, чтобы дать ученикам максимум знаний, а в том, чтобы привить им интерес к самостоятельному поиску знаний, научить добывать знания и пользоваться ими»</a:t>
            </a:r>
          </a:p>
          <a:p>
            <a:pPr algn="r">
              <a:buNone/>
            </a:pPr>
            <a:r>
              <a:rPr lang="ru-RU" sz="2000" b="1" i="1" dirty="0" smtClean="0"/>
              <a:t> </a:t>
            </a:r>
            <a:r>
              <a:rPr lang="ru-RU" sz="1600" b="1" i="1" dirty="0" smtClean="0"/>
              <a:t>К. Кушнер</a:t>
            </a:r>
            <a:endParaRPr lang="ru-RU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712968" cy="90872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Быт и бытовые  отношения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9a9b7c9f33a923e5475b478a62125ae_XL.jpg"/>
          <p:cNvPicPr>
            <a:picLocks noChangeAspect="1"/>
          </p:cNvPicPr>
          <p:nvPr/>
        </p:nvPicPr>
        <p:blipFill>
          <a:blip r:embed="rId2" cstate="print"/>
          <a:srcRect b="5652"/>
          <a:stretch>
            <a:fillRect/>
          </a:stretch>
        </p:blipFill>
        <p:spPr>
          <a:xfrm>
            <a:off x="251520" y="933792"/>
            <a:ext cx="8640960" cy="592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824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71537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1" y="1988840"/>
            <a:ext cx="4752527" cy="4869160"/>
          </a:xfrm>
        </p:spPr>
      </p:pic>
      <p:pic>
        <p:nvPicPr>
          <p:cNvPr id="8" name="Рисунок 7" descr="NF0A0B337A6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988840"/>
            <a:ext cx="5791200" cy="4869160"/>
          </a:xfrm>
          <a:prstGeom prst="rect">
            <a:avLst/>
          </a:prstGeom>
        </p:spPr>
      </p:pic>
      <p:pic>
        <p:nvPicPr>
          <p:cNvPr id="9" name="Рисунок 8" descr="versus-letters-vs-logo-vector-13673484.jpg"/>
          <p:cNvPicPr>
            <a:picLocks noChangeAspect="1"/>
          </p:cNvPicPr>
          <p:nvPr/>
        </p:nvPicPr>
        <p:blipFill>
          <a:blip r:embed="rId4" cstate="print"/>
          <a:srcRect b="9051"/>
          <a:stretch>
            <a:fillRect/>
          </a:stretch>
        </p:blipFill>
        <p:spPr>
          <a:xfrm>
            <a:off x="3275856" y="0"/>
            <a:ext cx="2232248" cy="2888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к%20вести%20%20сп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0"/>
            <a:ext cx="2817774" cy="18001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283152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проблемная ситуация</a:t>
            </a:r>
            <a:br>
              <a:rPr lang="ru-RU" b="1" dirty="0" smtClean="0"/>
            </a:br>
            <a:r>
              <a:rPr lang="ru-RU" sz="3600" dirty="0" smtClean="0"/>
              <a:t>Обществознание 6 класс</a:t>
            </a:r>
            <a:br>
              <a:rPr lang="ru-RU" sz="3600" dirty="0" smtClean="0"/>
            </a:br>
            <a:r>
              <a:rPr lang="ru-RU" sz="4000" dirty="0" smtClean="0">
                <a:solidFill>
                  <a:srgbClr val="C00000"/>
                </a:solidFill>
              </a:rPr>
              <a:t>Тема: «Потребности человека»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76872"/>
            <a:ext cx="8507288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Между двумя приятелями</a:t>
            </a:r>
          </a:p>
          <a:p>
            <a:pPr>
              <a:buNone/>
            </a:pPr>
            <a:r>
              <a:rPr lang="ru-RU" dirty="0" smtClean="0"/>
              <a:t>   разгорелся спор. Один утверждал, что потребности человека нужно ограничивать, так как человеку сложно остановиться в своих желаниях. Другой говорил, что потребности ограничивать нельзя, так как это приведет к тому, что человек перестанет развиваться. </a:t>
            </a:r>
          </a:p>
          <a:p>
            <a:endParaRPr lang="ru-RU" sz="2800" b="1" i="1" dirty="0" smtClean="0"/>
          </a:p>
          <a:p>
            <a:pPr>
              <a:buNone/>
            </a:pPr>
            <a:r>
              <a:rPr lang="ru-RU" sz="2800" b="1" i="1" dirty="0" smtClean="0"/>
              <a:t>            Какой </a:t>
            </a:r>
            <a:r>
              <a:rPr lang="ru-RU" sz="2800" b="1" i="1" dirty="0" smtClean="0"/>
              <a:t>точки зрения придерживаетесь вы?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Обсуждение фактов, афоризмов, цитат…</a:t>
            </a: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Обществознание 6 класс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Тема  «Способности  человека»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060848"/>
            <a:ext cx="5188754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факт: «Юлий Цезарь мог заниматься одновременно несколькими делами – и читал, и писал, и слушал, и разговаривал».  </a:t>
            </a:r>
            <a:endParaRPr lang="ru-RU" sz="2400" dirty="0"/>
          </a:p>
          <a:p>
            <a:pPr algn="ctr"/>
            <a:r>
              <a:rPr lang="ru-RU" sz="2400" dirty="0" smtClean="0"/>
              <a:t>Способны ли вы на такое?  </a:t>
            </a:r>
          </a:p>
          <a:p>
            <a:pPr algn="ctr"/>
            <a:r>
              <a:rPr lang="ru-RU" sz="2400" dirty="0" smtClean="0"/>
              <a:t>О каких возможностях Цезаря говорит данный пример?</a:t>
            </a:r>
            <a:endParaRPr lang="ru-RU" sz="2400" dirty="0"/>
          </a:p>
        </p:txBody>
      </p:sp>
      <p:pic>
        <p:nvPicPr>
          <p:cNvPr id="7" name="Рисунок 6" descr="iQ9X3L0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4944"/>
            <a:ext cx="2733768" cy="3645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Обсуждение высказываний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dirty="0" smtClean="0"/>
              <a:t>Обществознание 11 класс (профиль)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468313" y="1628800"/>
            <a:ext cx="8229600" cy="3878238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400" b="1" dirty="0" smtClean="0">
                <a:solidFill>
                  <a:srgbClr val="CC3300"/>
                </a:solidFill>
              </a:rPr>
              <a:t>Тема: Молодежь в современном обществе</a:t>
            </a:r>
          </a:p>
        </p:txBody>
      </p:sp>
      <p:pic>
        <p:nvPicPr>
          <p:cNvPr id="2052" name="Рисунок 3" descr="iCYOKNT6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275"/>
            <a:ext cx="91440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Высказывания разных людей о молодёжи.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None/>
              <a:defRPr/>
            </a:pPr>
            <a:r>
              <a:rPr lang="ru-RU" dirty="0" smtClean="0"/>
              <a:t>     Наша </a:t>
            </a:r>
            <a:r>
              <a:rPr lang="ru-RU" dirty="0" smtClean="0"/>
              <a:t>молодёжь любит роскошь, она дурно воспитана, она насмехается над начальством и нисколько не уважает стариков. Наши нынешние дети стали тиранами, они не встают, когда в комнату входит пожилой человек, перечат своим родителям, они </a:t>
            </a:r>
            <a:r>
              <a:rPr lang="ru-RU" dirty="0"/>
              <a:t>прожорливы, и тиранят учителей</a:t>
            </a:r>
            <a:r>
              <a:rPr lang="ru-RU" i="1" dirty="0"/>
              <a:t>. </a:t>
            </a:r>
            <a:r>
              <a:rPr lang="ru-RU" dirty="0" smtClean="0"/>
              <a:t>Попросту говоря, они очень плохие.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Высказывания о молодёжи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Я </a:t>
            </a:r>
            <a:r>
              <a:rPr lang="ru-RU" dirty="0" smtClean="0"/>
              <a:t>утратил всякие надежды относительно будущего нашей страны, если сегодняшняя молодёжь завтра возьмёт в руки бразды правления, ибо эта молодёжь невыносима, невыдержанна, просто ужасна.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Высказывания о молодёжи</a:t>
            </a:r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472487" cy="5043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Наш </a:t>
            </a:r>
            <a:r>
              <a:rPr lang="ru-RU" dirty="0" smtClean="0"/>
              <a:t>мир достиг критической стадии. Дети больше не слушают своих родителей. Видимо, конец мира уже не очень далёк.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</a:t>
            </a:r>
            <a:r>
              <a:rPr lang="ru-RU" dirty="0" smtClean="0"/>
              <a:t>   </a:t>
            </a:r>
            <a:r>
              <a:rPr lang="ru-RU" dirty="0" smtClean="0"/>
              <a:t>Эта </a:t>
            </a:r>
            <a:r>
              <a:rPr lang="ru-RU" dirty="0" smtClean="0"/>
              <a:t>молодёжь растленна до глубины души. Молодые люди злокозненны и нерадивы. Они никогда не будут походить на молодёжь былых времён. Молодое поколение сегодняшнего дня не сумеет сохранить нашу культуру.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Высказывания разных людей о молодёжи.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ru-RU" dirty="0" smtClean="0"/>
              <a:t>Наша молодёжь любит роскошь, она дурно воспитана, она насмехается над начальством и нисколько не уважает стариков. Наши нынешние дети стали тиранами, они не встают, когда в комнату входит пожилой человек, перечат своим родителям</a:t>
            </a:r>
            <a:r>
              <a:rPr lang="ru-RU" i="1" dirty="0" smtClean="0"/>
              <a:t>, </a:t>
            </a:r>
            <a:r>
              <a:rPr lang="ru-RU" dirty="0"/>
              <a:t>они прожорливы, и тиранят </a:t>
            </a:r>
            <a:r>
              <a:rPr lang="ru-RU" dirty="0" smtClean="0"/>
              <a:t>учителей</a:t>
            </a:r>
            <a:r>
              <a:rPr lang="ru-RU" i="1" dirty="0" smtClean="0"/>
              <a:t>. </a:t>
            </a:r>
            <a:r>
              <a:rPr lang="ru-RU" dirty="0" smtClean="0"/>
              <a:t>Попросту говоря, они очень плохие.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514350" indent="-514350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i="1" dirty="0" smtClean="0">
                <a:solidFill>
                  <a:srgbClr val="FF0000"/>
                </a:solidFill>
              </a:rPr>
              <a:t>СОКРАТ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Высказывания о молодёжи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2. Я утратил всякие надежды относительно будущего нашей страны, если сегодняшняя молодёжь завтра возьмёт в руки бразды правления, ибо эта молодёжь невыносима, невыдержанна, просто ужасна.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algn="r" eaLnBrk="1" hangingPunct="1">
              <a:buFontTx/>
              <a:buNone/>
            </a:pPr>
            <a:r>
              <a:rPr lang="ru-RU" sz="4400" b="1" i="1" smtClean="0"/>
              <a:t> </a:t>
            </a:r>
            <a:r>
              <a:rPr lang="ru-RU" sz="4400" b="1" i="1" smtClean="0">
                <a:solidFill>
                  <a:srgbClr val="FF0000"/>
                </a:solidFill>
              </a:rPr>
              <a:t>Гесиод</a:t>
            </a:r>
            <a:endParaRPr lang="ru-RU" sz="4400" b="1" i="1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6"/>
          <p:cNvSpPr txBox="1">
            <a:spLocks noGrp="1"/>
          </p:cNvSpPr>
          <p:nvPr/>
        </p:nvSpPr>
        <p:spPr>
          <a:xfrm>
            <a:off x="8229600" y="6453188"/>
            <a:ext cx="735013" cy="268287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D84CF3EC-97C2-4406-A7F0-E6F8E89CAB64}" type="slidenum">
              <a:rPr lang="ru-RU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2</a:t>
            </a:fld>
            <a:endParaRPr lang="ru-RU" sz="1200" dirty="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10243" name="Номер слайда 3"/>
          <p:cNvSpPr txBox="1">
            <a:spLocks noGrp="1"/>
          </p:cNvSpPr>
          <p:nvPr/>
        </p:nvSpPr>
        <p:spPr bwMode="auto">
          <a:xfrm>
            <a:off x="8229600" y="6477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altLang="ru-RU" sz="1200">
              <a:solidFill>
                <a:srgbClr val="D38E27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0"/>
            <a:ext cx="9180513" cy="1484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Tahoma" pitchFamily="34" charset="0"/>
              </a:rPr>
              <a:t/>
            </a:r>
            <a:br>
              <a:rPr lang="ru-RU" sz="4000" dirty="0" smtClean="0">
                <a:latin typeface="Tahoma" pitchFamily="34" charset="0"/>
              </a:rPr>
            </a:br>
            <a:r>
              <a:rPr lang="ru-RU" sz="4000" dirty="0" smtClean="0">
                <a:solidFill>
                  <a:srgbClr val="D02800"/>
                </a:solidFill>
                <a:latin typeface="Tahoma" pitchFamily="34" charset="0"/>
              </a:rPr>
              <a:t/>
            </a:r>
            <a:br>
              <a:rPr lang="ru-RU" sz="4000" dirty="0" smtClean="0">
                <a:solidFill>
                  <a:srgbClr val="D02800"/>
                </a:solidFill>
                <a:latin typeface="Tahoma" pitchFamily="34" charset="0"/>
              </a:rPr>
            </a:br>
            <a:r>
              <a:rPr lang="ru-RU" sz="4000" dirty="0" smtClean="0">
                <a:solidFill>
                  <a:srgbClr val="0033CC"/>
                </a:solidFill>
                <a:latin typeface="Tahoma" pitchFamily="34" charset="0"/>
              </a:rPr>
              <a:t/>
            </a:r>
            <a:br>
              <a:rPr lang="ru-RU" sz="4000" dirty="0" smtClean="0">
                <a:solidFill>
                  <a:srgbClr val="0033CC"/>
                </a:solidFill>
                <a:latin typeface="Tahoma" pitchFamily="34" charset="0"/>
              </a:rPr>
            </a:br>
            <a:endParaRPr lang="ru-RU" sz="4000" dirty="0" smtClean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10245" name="AutoShape 8"/>
          <p:cNvSpPr>
            <a:spLocks noChangeArrowheads="1"/>
          </p:cNvSpPr>
          <p:nvPr/>
        </p:nvSpPr>
        <p:spPr bwMode="auto">
          <a:xfrm flipH="1">
            <a:off x="827088" y="115888"/>
            <a:ext cx="7561262" cy="657225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33CC"/>
            </a:solidFill>
            <a:round/>
            <a:headEnd/>
            <a:tailEnd/>
          </a:ln>
          <a:effectLst>
            <a:prstShdw prst="shdw17" dist="17961" dir="2700000">
              <a:srgbClr val="001F7A"/>
            </a:prstShdw>
          </a:effectLst>
        </p:spPr>
        <p:txBody>
          <a:bodyPr wrap="none" anchor="ctr"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/>
          </a:p>
        </p:txBody>
      </p:sp>
      <p:sp>
        <p:nvSpPr>
          <p:cNvPr id="10246" name="AutoShape 27"/>
          <p:cNvSpPr>
            <a:spLocks noChangeArrowheads="1"/>
          </p:cNvSpPr>
          <p:nvPr/>
        </p:nvSpPr>
        <p:spPr bwMode="auto">
          <a:xfrm rot="5400000">
            <a:off x="6948487" y="765176"/>
            <a:ext cx="576263" cy="5762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247" name="AutoShape 26"/>
          <p:cNvSpPr>
            <a:spLocks noChangeArrowheads="1"/>
          </p:cNvSpPr>
          <p:nvPr/>
        </p:nvSpPr>
        <p:spPr bwMode="auto">
          <a:xfrm>
            <a:off x="6084888" y="1414463"/>
            <a:ext cx="2303462" cy="1438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2000" b="1" dirty="0">
                <a:latin typeface="Arial Black" pitchFamily="34" charset="0"/>
              </a:rPr>
              <a:t>Предметные</a:t>
            </a:r>
          </a:p>
        </p:txBody>
      </p:sp>
      <p:sp>
        <p:nvSpPr>
          <p:cNvPr id="10248" name="AutoShape 26"/>
          <p:cNvSpPr>
            <a:spLocks noChangeArrowheads="1"/>
          </p:cNvSpPr>
          <p:nvPr/>
        </p:nvSpPr>
        <p:spPr bwMode="auto">
          <a:xfrm>
            <a:off x="827584" y="1340768"/>
            <a:ext cx="2232025" cy="14414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2000" dirty="0">
                <a:latin typeface="Arial Black" pitchFamily="34" charset="0"/>
              </a:rPr>
              <a:t>Личностные</a:t>
            </a:r>
          </a:p>
        </p:txBody>
      </p:sp>
      <p:sp>
        <p:nvSpPr>
          <p:cNvPr id="10249" name="AutoShape 27"/>
          <p:cNvSpPr>
            <a:spLocks noChangeArrowheads="1"/>
          </p:cNvSpPr>
          <p:nvPr/>
        </p:nvSpPr>
        <p:spPr bwMode="auto">
          <a:xfrm rot="5400000">
            <a:off x="3204369" y="1629569"/>
            <a:ext cx="2301875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250" name="AutoShape 27"/>
          <p:cNvSpPr>
            <a:spLocks noChangeArrowheads="1"/>
          </p:cNvSpPr>
          <p:nvPr/>
        </p:nvSpPr>
        <p:spPr bwMode="auto">
          <a:xfrm rot="5400000">
            <a:off x="1692275" y="765175"/>
            <a:ext cx="576263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2627313" y="1700213"/>
            <a:ext cx="4392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cs typeface="+mn-cs"/>
            </a:endParaRP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1403350" y="188913"/>
            <a:ext cx="6408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Результаты образования</a:t>
            </a:r>
          </a:p>
        </p:txBody>
      </p:sp>
      <p:pic>
        <p:nvPicPr>
          <p:cNvPr id="10253" name="Picture 2" descr="C:\Users\Галина\Desktop\картинки с шаттерстока\shutterstock_99185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827338"/>
            <a:ext cx="31734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3" descr="C:\Users\Галина\Desktop\картинки с шаттерстока\shutterstock_643235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6413" y="2925763"/>
            <a:ext cx="33782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AutoShape 26"/>
          <p:cNvSpPr>
            <a:spLocks noChangeArrowheads="1"/>
          </p:cNvSpPr>
          <p:nvPr/>
        </p:nvSpPr>
        <p:spPr bwMode="auto">
          <a:xfrm>
            <a:off x="3203575" y="3068638"/>
            <a:ext cx="2520950" cy="1439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altLang="ru-RU" sz="2000" dirty="0">
                <a:latin typeface="Arial Black" pitchFamily="34" charset="0"/>
              </a:rPr>
              <a:t>Метапредметные</a:t>
            </a:r>
          </a:p>
        </p:txBody>
      </p:sp>
      <p:pic>
        <p:nvPicPr>
          <p:cNvPr id="10256" name="Picture 2" descr="C:\Users\Галина\Desktop\картинки с шаттерстока\shutterstock_940536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8263" y="4606925"/>
            <a:ext cx="38354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Высказывания о молодёжи</a:t>
            </a:r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472487" cy="50434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3. Наш мир достиг критической стадии. Дети больше не слушают своих родителей. Видимо, конец мира уже не очень далёк.</a:t>
            </a:r>
          </a:p>
          <a:p>
            <a:pPr algn="r" eaLnBrk="1" hangingPunct="1">
              <a:buFont typeface="Arial" charset="0"/>
              <a:buNone/>
            </a:pPr>
            <a:endParaRPr lang="ru-RU" smtClean="0"/>
          </a:p>
          <a:p>
            <a:pPr algn="r" eaLnBrk="1" hangingPunct="1">
              <a:buFont typeface="Arial" charset="0"/>
              <a:buNone/>
            </a:pPr>
            <a:r>
              <a:rPr lang="ru-RU" sz="4400" smtClean="0"/>
              <a:t> </a:t>
            </a:r>
            <a:r>
              <a:rPr lang="ru-RU" sz="4400" b="1" smtClean="0">
                <a:solidFill>
                  <a:srgbClr val="FF0000"/>
                </a:solidFill>
              </a:rPr>
              <a:t>египетский жрец</a:t>
            </a:r>
            <a:endParaRPr lang="ru-RU" sz="4400" b="1" smtClean="0"/>
          </a:p>
          <a:p>
            <a:pPr eaLnBrk="1" hangingPunct="1">
              <a:buFont typeface="Arial" charset="0"/>
              <a:buNone/>
            </a:pPr>
            <a:endParaRPr lang="ru-RU" sz="44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Высказывания о молодёжи</a:t>
            </a:r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472487" cy="50434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4. Эта молодёжь растленна до глубины души. Молодые люди злокозненны и нерадивы. Они никогда не будут походить на молодёжь былых времён. Молодое поколение сегодняшнего дня не сумеет сохранить нашу культуру.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algn="r" eaLnBrk="1" hangingPunct="1">
              <a:buFont typeface="Arial" charset="0"/>
              <a:buNone/>
            </a:pPr>
            <a:r>
              <a:rPr lang="ru-RU" b="1" i="1" smtClean="0">
                <a:solidFill>
                  <a:srgbClr val="FF0000"/>
                </a:solidFill>
              </a:rPr>
              <a:t>найдено в глиняном горшке в развалинах Вавилона, а возраст горшка 3000 лет.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VT3NUH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454352"/>
            <a:ext cx="1403648" cy="14036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459432"/>
            <a:ext cx="91440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игровые задания</a:t>
            </a:r>
            <a:endParaRPr lang="ru-RU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Загадка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Урок обществознания 5 класс по теме </a:t>
            </a:r>
            <a:r>
              <a:rPr lang="ru-RU" dirty="0" smtClean="0">
                <a:solidFill>
                  <a:srgbClr val="FF0000"/>
                </a:solidFill>
              </a:rPr>
              <a:t>«Семья  и семейные отношения»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-243407"/>
            <a:ext cx="7848872" cy="32932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/>
          </a:p>
          <a:p>
            <a:pPr algn="ctr"/>
            <a:r>
              <a:rPr lang="ru-RU" sz="2800" b="1" dirty="0" smtClean="0"/>
              <a:t>«10 фактов о…..»</a:t>
            </a:r>
          </a:p>
          <a:p>
            <a:pPr algn="ctr"/>
            <a:r>
              <a:rPr lang="ru-RU" sz="2800" b="1" dirty="0" smtClean="0"/>
              <a:t>«Историческое расследование»</a:t>
            </a:r>
          </a:p>
          <a:p>
            <a:pPr algn="ctr"/>
            <a:r>
              <a:rPr lang="ru-RU" sz="2800" b="1" dirty="0" smtClean="0"/>
              <a:t>«Путешествие в прошлое» </a:t>
            </a:r>
          </a:p>
          <a:p>
            <a:pPr algn="ctr"/>
            <a:r>
              <a:rPr lang="ru-RU" sz="2800" b="1" dirty="0" smtClean="0"/>
              <a:t>«Историческая дуэль» 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43711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На семейном совете было обнаружено, что среди присутствующих имеются следующие люди: отец, мать, сын, дочь, тетя, дядя, брат, сестра, двоюродная сестра, двоюродный брат, племянник, племянница. Но там было всего четыре человека. Как такое могло быть?</a:t>
            </a:r>
            <a:br>
              <a:rPr lang="ru-RU" sz="2400" i="1" dirty="0" smtClean="0"/>
            </a:br>
            <a:endParaRPr lang="ru-RU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92896"/>
            <a:ext cx="4572000" cy="2857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загадка</a:t>
            </a:r>
            <a:endParaRPr lang="ru-RU" dirty="0"/>
          </a:p>
        </p:txBody>
      </p:sp>
      <p:pic>
        <p:nvPicPr>
          <p:cNvPr id="4" name="Содержимое 3" descr="4d0d5fb2b98082fac758cdb3a8431c7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709" t="6099" r="26027" b="51638"/>
          <a:stretch>
            <a:fillRect/>
          </a:stretch>
        </p:blipFill>
        <p:spPr>
          <a:xfrm>
            <a:off x="251520" y="2132856"/>
            <a:ext cx="3024336" cy="3492956"/>
          </a:xfrm>
        </p:spPr>
      </p:pic>
      <p:pic>
        <p:nvPicPr>
          <p:cNvPr id="6" name="Рисунок 5" descr="p01l87m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348880"/>
            <a:ext cx="5468100" cy="3075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VT3NUH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454352"/>
            <a:ext cx="1403648" cy="14036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Право. 11 класс</a:t>
            </a:r>
            <a:br>
              <a:rPr lang="ru-RU" sz="3600" b="1" dirty="0" smtClean="0"/>
            </a:br>
            <a:r>
              <a:rPr lang="ru-RU" sz="3600" b="1" dirty="0" smtClean="0"/>
              <a:t>Тема: Правонарушение</a:t>
            </a:r>
            <a:endParaRPr lang="ru-RU" sz="36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7920880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Правовая задача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-243408"/>
            <a:ext cx="784887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43711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636912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Долганов, работник электростанции, оградил свой огород проволокой и подключил ее к электросети с напряжением 220 вольт. При этом по всему периметру он развесил плакаты, оповещающие о том, что проволока под напряжением, «опасно для жизни». Сергеев подошел к проволоке, когда она была под напряжением, и, проигнорировав плакаты, коснулся ее рукой и был смертельно травмирован током.</a:t>
            </a:r>
          </a:p>
          <a:p>
            <a:pPr algn="just"/>
            <a:r>
              <a:rPr lang="ru-RU" sz="2400" dirty="0" smtClean="0"/>
              <a:t>Виновен ли Долганов в смерти Сергеева?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F:\картинки\Мои рисунки\школа\uchil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5929" y="714356"/>
            <a:ext cx="2449475" cy="1952959"/>
          </a:xfrm>
          <a:prstGeom prst="rect">
            <a:avLst/>
          </a:prstGeom>
          <a:noFill/>
        </p:spPr>
      </p:pic>
      <p:pic>
        <p:nvPicPr>
          <p:cNvPr id="4" name="Picture 2" descr="F:\картинки\Мои рисунки\школа\2(24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500306"/>
            <a:ext cx="1928826" cy="2586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1934" y="214290"/>
            <a:ext cx="3286148" cy="868346"/>
          </a:xfrm>
          <a:ln w="190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lvl="0"/>
            <a:r>
              <a:rPr lang="ru-RU" sz="3200" dirty="0" smtClean="0"/>
              <a:t>Приёмы работы</a:t>
            </a:r>
            <a:br>
              <a:rPr lang="ru-RU" sz="3200" dirty="0" smtClean="0"/>
            </a:br>
            <a:r>
              <a:rPr lang="ru-RU" sz="3200" dirty="0" smtClean="0"/>
              <a:t> с текстом</a:t>
            </a:r>
            <a:endParaRPr lang="ru-RU" sz="3200" dirty="0"/>
          </a:p>
        </p:txBody>
      </p:sp>
      <p:pic>
        <p:nvPicPr>
          <p:cNvPr id="28676" name="Picture 4" descr="F:\картинки\Мои рисунки\школа\J029211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571612"/>
            <a:ext cx="2105956" cy="2087565"/>
          </a:xfrm>
          <a:prstGeom prst="rect">
            <a:avLst/>
          </a:prstGeom>
          <a:noFill/>
        </p:spPr>
      </p:pic>
      <p:pic>
        <p:nvPicPr>
          <p:cNvPr id="28677" name="Picture 5" descr="F:\картинки\Мои рисунки\школа\картинки школа\school2107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214818"/>
            <a:ext cx="2008146" cy="22383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643314"/>
            <a:ext cx="2417201" cy="70788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 smtClean="0"/>
              <a:t>Комментированное </a:t>
            </a:r>
          </a:p>
          <a:p>
            <a:pPr algn="ctr"/>
            <a:r>
              <a:rPr lang="ru-RU" sz="2000" dirty="0" smtClean="0"/>
              <a:t>чтение текста.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5500702"/>
            <a:ext cx="3000396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Составление простого, сложного, цитатного</a:t>
            </a:r>
          </a:p>
          <a:p>
            <a:pPr algn="ctr"/>
            <a:r>
              <a:rPr lang="ru-RU" sz="2000" dirty="0" smtClean="0"/>
              <a:t> и тезисного плана.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1285860"/>
            <a:ext cx="3286148" cy="101566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Составление вопросов, кроссвордов, тестов, </a:t>
            </a:r>
          </a:p>
          <a:p>
            <a:pPr algn="ctr"/>
            <a:r>
              <a:rPr lang="ru-RU" sz="2000" dirty="0" smtClean="0"/>
              <a:t>на основе текста учебника.</a:t>
            </a:r>
            <a:endParaRPr lang="ru-RU" sz="2000" dirty="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715008" y="2643182"/>
            <a:ext cx="3071834" cy="10156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Подбор фактов, подтверждающих или опровергающих гипотезу.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857884" y="4071942"/>
            <a:ext cx="1714512" cy="10156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Составление синквейна,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a typeface="Times New Roman" pitchFamily="18" charset="0"/>
                <a:cs typeface="Times New Roman" pitchFamily="18" charset="0"/>
              </a:rPr>
              <a:t>кластера.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643174" y="2643182"/>
            <a:ext cx="1571636" cy="70788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Составление таблиц.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323528" y="188640"/>
            <a:ext cx="2819713" cy="1168658"/>
            <a:chOff x="2883209" y="1693357"/>
            <a:chExt cx="2648159" cy="1974412"/>
          </a:xfrm>
          <a:noFill/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981886" y="1857384"/>
              <a:ext cx="2549482" cy="181038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883209" y="1693357"/>
              <a:ext cx="2556386" cy="16608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kern="1200" dirty="0" smtClean="0">
                  <a:solidFill>
                    <a:schemeClr val="tx1"/>
                  </a:solidFill>
                </a:rPr>
                <a:t>Научить</a:t>
              </a:r>
              <a:endParaRPr lang="ru-RU" sz="3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285852" y="4572008"/>
            <a:ext cx="26432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1604" y="4643446"/>
            <a:ext cx="219585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Составление схемы,</a:t>
            </a:r>
            <a:r>
              <a:rPr lang="ru-RU" baseline="30000" dirty="0" smtClean="0">
                <a:ea typeface="Times New Roman" pitchFamily="18" charset="0"/>
                <a:cs typeface="Times New Roman" pitchFamily="18" charset="0"/>
              </a:rPr>
              <a:t> </a:t>
            </a:r>
            <a:endParaRPr lang="ru-RU" baseline="30000" dirty="0" smtClean="0" bmk=""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диаграммы.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" name="Picture 7" descr="theseus_slays_minotaur"/>
          <p:cNvPicPr>
            <a:picLocks noChangeAspect="1" noChangeArrowheads="1"/>
          </p:cNvPicPr>
          <p:nvPr/>
        </p:nvPicPr>
        <p:blipFill>
          <a:blip r:embed="rId2" cstate="print"/>
          <a:srcRect l="6784" t="4887" r="4602" b="14115"/>
          <a:stretch>
            <a:fillRect/>
          </a:stretch>
        </p:blipFill>
        <p:spPr bwMode="auto">
          <a:xfrm>
            <a:off x="5687616" y="0"/>
            <a:ext cx="34563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122"/>
          <p:cNvPicPr>
            <a:picLocks noChangeAspect="1" noChangeArrowheads="1"/>
          </p:cNvPicPr>
          <p:nvPr/>
        </p:nvPicPr>
        <p:blipFill>
          <a:blip r:embed="rId3" cstate="print"/>
          <a:srcRect l="11801" t="19876"/>
          <a:stretch>
            <a:fillRect/>
          </a:stretch>
        </p:blipFill>
        <p:spPr bwMode="auto">
          <a:xfrm>
            <a:off x="0" y="0"/>
            <a:ext cx="4032448" cy="366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96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675458"/>
            <a:ext cx="2881928" cy="418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529489890_deyatelnost-vostochnyh-slavy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5554323" cy="3645024"/>
          </a:xfrm>
        </p:spPr>
      </p:pic>
      <p:pic>
        <p:nvPicPr>
          <p:cNvPr id="7" name="Рисунок 6" descr="img6.jpg"/>
          <p:cNvPicPr>
            <a:picLocks noChangeAspect="1"/>
          </p:cNvPicPr>
          <p:nvPr/>
        </p:nvPicPr>
        <p:blipFill>
          <a:blip r:embed="rId3" cstate="print"/>
          <a:srcRect l="6370" t="5521" b="5096"/>
          <a:stretch>
            <a:fillRect/>
          </a:stretch>
        </p:blipFill>
        <p:spPr>
          <a:xfrm>
            <a:off x="4860032" y="0"/>
            <a:ext cx="5292080" cy="3789040"/>
          </a:xfrm>
          <a:prstGeom prst="rect">
            <a:avLst/>
          </a:prstGeom>
        </p:spPr>
      </p:pic>
      <p:pic>
        <p:nvPicPr>
          <p:cNvPr id="8" name="Рисунок 7" descr="iJWO6I46B.jpg"/>
          <p:cNvPicPr>
            <a:picLocks noChangeAspect="1"/>
          </p:cNvPicPr>
          <p:nvPr/>
        </p:nvPicPr>
        <p:blipFill>
          <a:blip r:embed="rId4" cstate="print"/>
          <a:srcRect l="8263" t="19550" r="9838" b="11151"/>
          <a:stretch>
            <a:fillRect/>
          </a:stretch>
        </p:blipFill>
        <p:spPr>
          <a:xfrm>
            <a:off x="-468560" y="3501008"/>
            <a:ext cx="5289805" cy="335699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932040" y="3861048"/>
            <a:ext cx="4211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Расселившись по полям и степям, восточные славяне не могли вести повсюду один и тот же образ жизни. Там, где земля была плодородной, предпочтение отдавалось…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16158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064" t="5405" r="7064" b="5499"/>
          <a:stretch>
            <a:fillRect/>
          </a:stretch>
        </p:blipFill>
        <p:spPr>
          <a:xfrm>
            <a:off x="-2052736" y="-819472"/>
            <a:ext cx="13579813" cy="79215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-396552" y="1412776"/>
            <a:ext cx="439248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Первыми среди восточнославянских племен летописцы называли племя полян, живших по среднему течению Днепра. К западу от полян в лесистой местности жили древляне, южнее полян - </a:t>
            </a:r>
            <a:r>
              <a:rPr lang="ru-RU" dirty="0" err="1" smtClean="0"/>
              <a:t>угличи</a:t>
            </a:r>
            <a:r>
              <a:rPr lang="ru-RU" dirty="0" smtClean="0"/>
              <a:t>. К северу от полян обитали северяне. По Западной Двине проживали </a:t>
            </a:r>
            <a:r>
              <a:rPr lang="ru-RU" dirty="0" err="1" smtClean="0"/>
              <a:t>полочане</a:t>
            </a:r>
            <a:r>
              <a:rPr lang="ru-RU" dirty="0" smtClean="0"/>
              <a:t>, по рекам Оке и Москве – вятичи, в верховьях Волги, Днепра и Двины – кривичи. Вокруг озера Ильмень жили </a:t>
            </a:r>
            <a:r>
              <a:rPr lang="ru-RU" dirty="0" err="1" smtClean="0"/>
              <a:t>ильменьские</a:t>
            </a:r>
            <a:r>
              <a:rPr lang="ru-RU" dirty="0" smtClean="0"/>
              <a:t> славяне. </a:t>
            </a:r>
          </a:p>
          <a:p>
            <a:endParaRPr lang="ru-RU" dirty="0"/>
          </a:p>
        </p:txBody>
      </p:sp>
      <p:pic>
        <p:nvPicPr>
          <p:cNvPr id="7" name="Содержимое 6" descr="hello_html_74cfefe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362" t="1733" r="2623"/>
          <a:stretch>
            <a:fillRect/>
          </a:stretch>
        </p:blipFill>
        <p:spPr>
          <a:xfrm>
            <a:off x="4067944" y="908720"/>
            <a:ext cx="5076056" cy="59492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Метапредметные результаты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3285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включают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-освоенные </a:t>
            </a:r>
            <a:r>
              <a:rPr lang="ru-RU" dirty="0"/>
              <a:t>обучающимися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</a:t>
            </a:r>
            <a:r>
              <a:rPr lang="ru-RU" dirty="0"/>
              <a:t>понятия и универсальные учебные действия (регулятивные, познавательные, коммуникативные),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- способность </a:t>
            </a:r>
            <a:r>
              <a:rPr lang="ru-RU" dirty="0"/>
              <a:t>их использования в учебной, познавательной и социальной практике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- самостоятельность </a:t>
            </a:r>
            <a:r>
              <a:rPr lang="ru-RU" dirty="0"/>
              <a:t>планирования и осуществления учебной деятельности и организации учебного сотрудничества с педагогами и сверстниками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-построение </a:t>
            </a:r>
            <a:r>
              <a:rPr lang="ru-RU" dirty="0"/>
              <a:t>индивидуальной образовательной траектории.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773" r="51077" b="4540"/>
          <a:stretch>
            <a:fillRect/>
          </a:stretch>
        </p:blipFill>
        <p:spPr>
          <a:xfrm>
            <a:off x="4427984" y="301588"/>
            <a:ext cx="4716016" cy="6556412"/>
          </a:xfrm>
        </p:spPr>
      </p:pic>
      <p:pic>
        <p:nvPicPr>
          <p:cNvPr id="9218" name="Picture 2" descr="J:\египет\slide-9-728.jpg"/>
          <p:cNvPicPr>
            <a:picLocks noChangeAspect="1" noChangeArrowheads="1"/>
          </p:cNvPicPr>
          <p:nvPr/>
        </p:nvPicPr>
        <p:blipFill>
          <a:blip r:embed="rId3" cstate="print"/>
          <a:srcRect l="2708" t="4776" r="43791" b="5281"/>
          <a:stretch>
            <a:fillRect/>
          </a:stretch>
        </p:blipFill>
        <p:spPr bwMode="auto">
          <a:xfrm>
            <a:off x="-180528" y="260648"/>
            <a:ext cx="5232383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 descr="u_b6c0005a8f6c867fa101dddd420c17de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540568" y="0"/>
            <a:ext cx="10441160" cy="77941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Стр. 165 в учебнике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сравните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596" y="785794"/>
            <a:ext cx="542925" cy="5214938"/>
          </a:xfrm>
          <a:ln>
            <a:noFill/>
          </a:ln>
        </p:spPr>
        <p:txBody>
          <a:bodyPr vert="wordArtVert">
            <a:noAutofit/>
          </a:bodyPr>
          <a:lstStyle/>
          <a:p>
            <a:r>
              <a:rPr lang="ru-RU" sz="4000" b="1" dirty="0" smtClean="0"/>
              <a:t>развить</a:t>
            </a:r>
            <a:endParaRPr lang="ru-RU" sz="4000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1000100" y="3143248"/>
            <a:ext cx="1428760" cy="571504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428860" y="714356"/>
            <a:ext cx="642942" cy="3571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2428860" y="5357826"/>
            <a:ext cx="642942" cy="3571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428860" y="4500570"/>
            <a:ext cx="642942" cy="3571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428860" y="3571876"/>
            <a:ext cx="642942" cy="3571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428860" y="2643182"/>
            <a:ext cx="642942" cy="3571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428860" y="1571612"/>
            <a:ext cx="642942" cy="42862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143240" y="571480"/>
            <a:ext cx="19129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Конкурсы, </a:t>
            </a:r>
          </a:p>
          <a:p>
            <a:r>
              <a:rPr lang="ru-RU" sz="2800" b="1" dirty="0" smtClean="0"/>
              <a:t>викторины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43240" y="1500174"/>
            <a:ext cx="2364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Конференции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03848" y="2348880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Предметные </a:t>
            </a:r>
          </a:p>
          <a:p>
            <a:r>
              <a:rPr lang="ru-RU" sz="2800" b="1" dirty="0" smtClean="0"/>
              <a:t>олимпиады</a:t>
            </a:r>
            <a:endParaRPr lang="ru-RU" sz="28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214678" y="3429000"/>
            <a:ext cx="32319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Интеллектуальные </a:t>
            </a:r>
          </a:p>
          <a:p>
            <a:r>
              <a:rPr lang="ru-RU" sz="2800" b="1" dirty="0" smtClean="0"/>
              <a:t>игры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43240" y="4357694"/>
            <a:ext cx="26457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Краеведческие </a:t>
            </a:r>
          </a:p>
          <a:p>
            <a:r>
              <a:rPr lang="ru-RU" sz="2800" b="1" dirty="0" smtClean="0"/>
              <a:t>чтения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43241" y="5286388"/>
            <a:ext cx="2508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Исторический турнир </a:t>
            </a:r>
            <a:endParaRPr lang="ru-RU" sz="2800" b="1" dirty="0"/>
          </a:p>
        </p:txBody>
      </p:sp>
      <p:pic>
        <p:nvPicPr>
          <p:cNvPr id="3074" name="Picture 2" descr="G:\картинки\Мои рисунки\школа\вунд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002534"/>
            <a:ext cx="2428892" cy="2411637"/>
          </a:xfrm>
          <a:prstGeom prst="rect">
            <a:avLst/>
          </a:prstGeom>
          <a:noFill/>
        </p:spPr>
      </p:pic>
      <p:pic>
        <p:nvPicPr>
          <p:cNvPr id="3075" name="Picture 3" descr="G:\картинки\Мои рисунки\школа\school_uniform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00042"/>
            <a:ext cx="2714894" cy="22145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etrov-Vodkin_17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62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6488668"/>
            <a:ext cx="2715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К. Петров-Водкин "Мать"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8668"/>
            <a:ext cx="4511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Н. Н. Бондаренко, «Семья на отдыхе», 1975 </a:t>
            </a:r>
            <a:endParaRPr lang="ru-RU" dirty="0"/>
          </a:p>
        </p:txBody>
      </p:sp>
      <p:pic>
        <p:nvPicPr>
          <p:cNvPr id="3" name="Рисунок 2" descr="156299_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83920"/>
            <a:ext cx="9144000" cy="509016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013176"/>
            <a:ext cx="2843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Решетников Федор Павлович, "Опять двойка", 1952 год</a:t>
            </a:r>
            <a:endParaRPr lang="ru-RU" dirty="0"/>
          </a:p>
        </p:txBody>
      </p:sp>
      <p:pic>
        <p:nvPicPr>
          <p:cNvPr id="3" name="Рисунок 2" descr="i2QC7WG9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680" y="0"/>
            <a:ext cx="59893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932452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88640"/>
          <a:ext cx="9324528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75856" y="476672"/>
            <a:ext cx="5868144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«</a:t>
            </a:r>
            <a:r>
              <a:rPr lang="ru-RU" sz="2700" b="1" i="1" dirty="0" smtClean="0"/>
              <a:t>Цель обучения ребенка состоит в том, чтобы сделать его способным развиваться без помощи учителя». </a:t>
            </a:r>
            <a:br>
              <a:rPr lang="ru-RU" sz="2700" b="1" i="1" dirty="0" smtClean="0"/>
            </a:br>
            <a:r>
              <a:rPr lang="ru-RU" sz="2700" b="1" i="1" dirty="0" smtClean="0"/>
              <a:t>				Э.  Хаббард.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9256" y="2571744"/>
            <a:ext cx="3286148" cy="38576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0" y="3375019"/>
            <a:ext cx="3543296" cy="348298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636912"/>
            <a:ext cx="7676356" cy="1200329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Цель  моей работы: </a:t>
            </a:r>
            <a:r>
              <a:rPr lang="ru-RU" sz="2400" b="1" i="1" dirty="0" smtClean="0"/>
              <a:t>научить детей работать самостоятельно, способствуя развитию метапредметных  результатов. </a:t>
            </a:r>
            <a:endParaRPr lang="ru-RU" sz="2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«Нужно, чтобы дети, по возможности, учились самостоятельно, а учитель руководил этим самостоятельным процессом и давал для него материал».</a:t>
            </a:r>
            <a:br>
              <a:rPr lang="ru-RU" sz="2000" dirty="0" smtClean="0"/>
            </a:br>
            <a:r>
              <a:rPr lang="ru-RU" sz="2000" dirty="0" smtClean="0"/>
              <a:t>						</a:t>
            </a:r>
            <a:r>
              <a:rPr lang="ru-RU" sz="1800" dirty="0" smtClean="0"/>
              <a:t>К.Д. Ушинский. </a:t>
            </a:r>
            <a:br>
              <a:rPr lang="ru-RU" sz="1800" dirty="0" smtClean="0"/>
            </a:br>
            <a:endParaRPr lang="ru-RU" sz="2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00034" y="1000108"/>
          <a:ext cx="8215312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7"/>
          <p:cNvGrpSpPr/>
          <p:nvPr/>
        </p:nvGrpSpPr>
        <p:grpSpPr>
          <a:xfrm>
            <a:off x="2411760" y="0"/>
            <a:ext cx="3357586" cy="1547102"/>
            <a:chOff x="967480" y="-2582426"/>
            <a:chExt cx="2549482" cy="230627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967480" y="-2086533"/>
              <a:ext cx="2549482" cy="18103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076834" y="-2582426"/>
              <a:ext cx="2372730" cy="16336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500" b="1" kern="1200" dirty="0" smtClean="0">
                  <a:solidFill>
                    <a:schemeClr val="tx1"/>
                  </a:solidFill>
                </a:rPr>
                <a:t>Увлечь</a:t>
              </a:r>
              <a:endParaRPr lang="ru-RU" sz="45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Изменение размера Копия Средневековая деревня 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850" y="-36798"/>
            <a:ext cx="9205850" cy="689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0"/>
            <a:ext cx="8229600" cy="6540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проблемная ситуация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4868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История 6 класс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Тема  «Средневековый город» вопрос: </a:t>
            </a:r>
          </a:p>
          <a:p>
            <a:pPr algn="ctr"/>
            <a:r>
              <a:rPr lang="ru-RU" sz="2400" dirty="0" smtClean="0"/>
              <a:t>«Где интереснее жить: в городе или в деревне?»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1481</Words>
  <Application>Microsoft Office PowerPoint</Application>
  <PresentationFormat>Экран (4:3)</PresentationFormat>
  <Paragraphs>151</Paragraphs>
  <Slides>35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Формирование метапредметных результатов на уроках истории и обществознания</vt:lpstr>
      <vt:lpstr>   </vt:lpstr>
      <vt:lpstr> Метапредметные результаты</vt:lpstr>
      <vt:lpstr>Слайд 4</vt:lpstr>
      <vt:lpstr>Слайд 5</vt:lpstr>
      <vt:lpstr>«Цель обучения ребенка состоит в том, чтобы сделать его способным развиваться без помощи учителя».      Э.  Хаббард.</vt:lpstr>
      <vt:lpstr>«Нужно, чтобы дети, по возможности, учились самостоятельно, а учитель руководил этим самостоятельным процессом и давал для него материал».       К.Д. Ушинский.  </vt:lpstr>
      <vt:lpstr>Слайд 8</vt:lpstr>
      <vt:lpstr>проблемная ситуация</vt:lpstr>
      <vt:lpstr>Быт и бытовые  отношения</vt:lpstr>
      <vt:lpstr>Слайд 11</vt:lpstr>
      <vt:lpstr>проблемная ситуация Обществознание 6 класс Тема: «Потребности человека»</vt:lpstr>
      <vt:lpstr>Обсуждение фактов, афоризмов, цитат…</vt:lpstr>
      <vt:lpstr> Обсуждение высказываний Обществознание 11 класс (профиль)</vt:lpstr>
      <vt:lpstr>Высказывания разных людей о молодёжи.  </vt:lpstr>
      <vt:lpstr>Высказывания о молодёжи</vt:lpstr>
      <vt:lpstr>Высказывания о молодёжи</vt:lpstr>
      <vt:lpstr>Высказывания разных людей о молодёжи.  </vt:lpstr>
      <vt:lpstr>Высказывания о молодёжи</vt:lpstr>
      <vt:lpstr>Высказывания о молодёжи</vt:lpstr>
      <vt:lpstr>Высказывания о молодёжи</vt:lpstr>
      <vt:lpstr>игровые задания</vt:lpstr>
      <vt:lpstr>Историческая загадка</vt:lpstr>
      <vt:lpstr>Право. 11 класс Тема: Правонарушение</vt:lpstr>
      <vt:lpstr>Приёмы работы  с текстом</vt:lpstr>
      <vt:lpstr>Слайд 26</vt:lpstr>
      <vt:lpstr>Слайд 27</vt:lpstr>
      <vt:lpstr>Слайд 28</vt:lpstr>
      <vt:lpstr>Слайд 29</vt:lpstr>
      <vt:lpstr>Слайд 30</vt:lpstr>
      <vt:lpstr> Стр. 165 в учебнике  сравните</vt:lpstr>
      <vt:lpstr>развить</vt:lpstr>
      <vt:lpstr>Слайд 33</vt:lpstr>
      <vt:lpstr>Слайд 34</vt:lpstr>
      <vt:lpstr>Слайд 35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метапредметных результатов на уроках истории и обществознания</dc:title>
  <dc:creator>ЮЛЯ</dc:creator>
  <cp:lastModifiedBy>ЮЛЯ</cp:lastModifiedBy>
  <cp:revision>63</cp:revision>
  <dcterms:created xsi:type="dcterms:W3CDTF">2018-12-18T12:33:32Z</dcterms:created>
  <dcterms:modified xsi:type="dcterms:W3CDTF">2018-12-20T17:54:37Z</dcterms:modified>
</cp:coreProperties>
</file>