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7" r:id="rId12"/>
    <p:sldId id="274" r:id="rId13"/>
    <p:sldId id="275" r:id="rId14"/>
    <p:sldId id="276" r:id="rId15"/>
  </p:sldIdLst>
  <p:sldSz cx="9144000" cy="6858000" type="screen4x3"/>
  <p:notesSz cx="6858000" cy="9945688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32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03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7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34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29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03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75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08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052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94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23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566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47B3-5677-4733-B782-1488BE4C9472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BC3B-7425-4FB1-A622-FAAD8A1C4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9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7886700" cy="285273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Семинар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практикум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родителей.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теме: «Специфика работы логопедической группы», «Специфика ПМПК».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5600"/>
            <a:ext cx="7886700" cy="302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Обратная  связь родителей и логопеда через: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 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омашнее задание прописанное логопедом в тетради 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*контроль  родителей за   выполнением домашнего задания   ( родитель записывает  ответы ребенка в тетради  ).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Открытые занятия  с детьми для  их родителей.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Демонстрация   знаний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(каждый четверг).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грамматическому строю речи.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связной речи,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*фонематическому развитию,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обучению грамоте.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Консультации, семинары-практикумы, беседы с родителями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ФОТО\IMG_20171221_1644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4352924"/>
            <a:ext cx="5054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год дети логопедической группы участвуют в конкурсах направленных на развитие речи. Это конкурсы чтецов и театральное искусство, а также дистанционные конкурсы всероссийского и </a:t>
            </a:r>
            <a:r>
              <a:rPr lang="ru-RU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международного уровней.</a:t>
            </a:r>
            <a:endParaRPr lang="ru-RU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Admin\Рабочий стол\фото из телефона\фотки\IMG_20171030_103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1838324"/>
            <a:ext cx="2679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\13298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7" y="1719009"/>
            <a:ext cx="1744663" cy="227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37452" y="3136900"/>
          <a:ext cx="2046148" cy="2895600"/>
        </p:xfrm>
        <a:graphic>
          <a:graphicData uri="http://schemas.openxmlformats.org/presentationml/2006/ole">
            <p:oleObj spid="_x0000_s1026" name="Acrobat Document" r:id="rId5" imgW="5667113" imgH="801989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888" y="477839"/>
            <a:ext cx="7886700" cy="100806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Работа ПМПК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788" y="1625601"/>
            <a:ext cx="7886700" cy="298450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Комплектование групп детей  с 5 лет с тяжелыми нарушениями речи осуществляется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комиссией.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Первоначально комиссия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проходит на базе детского сада «Малышок», учителя логопеды  и администрация детского сада проводят обследование по выявлению речевых недостатков. Если ребенок нуждается в логопедической  группе, учитель – логопед дает рекомендации о посещении ПМПК.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ПМПК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предоставляются следующие документы: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истории болезни педиатром.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врача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отоларинголога, в котором указывается состояние  физиологического слуха ребенка.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Выписка психоневролога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которая включает анамнестические данные о ребенка, указание на наличие (отсутствие) органического поражения ЦНС., а также об интеллектуальном развитии ребенка.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врача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окулиста.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Педагогическая характеристика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которой отражено: насколько ребенок проявляет интерес к занятиям, какие задания вызывают трудности, насколько ребенок усидчив, как быстро ребенок переключается с одного вида деятельности на другой, насколько критичен в оценке своих результатов, насколько продуктивно использует помощь взрослых, включение в игру, степень речевой активности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7886700" cy="285273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ПМПК это комплексное обследование всех специалистов: логопедом,  детским неврологом, психологом, дефектологом. Составляется заключение, даются рекомендации  дальнейшего развития ребенка и выбора дошкольного учреждения. В логопедическую группу зачисляются дети с тяжелыми нарушениями речи.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не зачисляются в логопедическую группу, это: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дислалия;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ффн;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интеллекта;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нарушениями зрения;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нарушениями слуха;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нарушениями поведения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25500"/>
            <a:ext cx="7886700" cy="5461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наколенная книга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О\IMG_20171220_0019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33" y="1524000"/>
            <a:ext cx="39285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\IMG_20171220_002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2" y="2044700"/>
            <a:ext cx="34559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\IMG_20171220_002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300" y="4114800"/>
            <a:ext cx="37719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89691"/>
            <a:ext cx="6465193" cy="2034192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848871"/>
            <a:ext cx="9144000" cy="84731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3888" y="1092201"/>
            <a:ext cx="7886700" cy="482599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Специфика работы  логопедической группы.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23888" y="1739900"/>
            <a:ext cx="7886700" cy="43497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муниципальном дошкольном учреждении работают 2  логопедические группы  с нарушениями речевого  развития различной этиологии. </a:t>
            </a:r>
          </a:p>
          <a:p>
            <a:r>
              <a:rPr lang="ru-RU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такими нарушениями, как:</a:t>
            </a:r>
          </a:p>
          <a:p>
            <a:pPr>
              <a:buFont typeface="Times New Roman" pitchFamily="18" charset="0"/>
              <a:buChar char="*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ОНР 3 уровня,</a:t>
            </a:r>
          </a:p>
          <a:p>
            <a:pPr>
              <a:buFont typeface="Times New Roman" pitchFamily="18" charset="0"/>
              <a:buChar char="*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ОНР 2 уровня, </a:t>
            </a:r>
          </a:p>
          <a:p>
            <a:pPr>
              <a:buFont typeface="Times New Roman" pitchFamily="18" charset="0"/>
              <a:buChar char="*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моторная алалия, </a:t>
            </a:r>
          </a:p>
          <a:p>
            <a:pPr>
              <a:buFont typeface="Times New Roman" pitchFamily="18" charset="0"/>
              <a:buChar char="*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дизартрия, </a:t>
            </a:r>
          </a:p>
          <a:p>
            <a:pPr>
              <a:buFont typeface="Times New Roman" pitchFamily="18" charset="0"/>
              <a:buChar char="*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заикание.</a:t>
            </a:r>
          </a:p>
          <a:p>
            <a:endParaRPr lang="ru-RU" dirty="0"/>
          </a:p>
        </p:txBody>
      </p:sp>
      <p:pic>
        <p:nvPicPr>
          <p:cNvPr id="12" name="Рисунок 11" descr="F:\ФОТО\IMG_20171120_094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2914650"/>
            <a:ext cx="3809999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\IMG_20171120_094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3067050"/>
            <a:ext cx="3809999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ОТО\IMG_20171120_094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300" y="2978150"/>
            <a:ext cx="3809999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24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7900" y="881149"/>
            <a:ext cx="6908800" cy="529581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300" y="660400"/>
            <a:ext cx="7124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направлением  группы компенсирующей направленности является   коррекция речи, а именно коррекция: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звукопроизношения;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фонематического восприятия;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слоговой структуры слова;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лексико-грамматических категорий;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связной речи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достижения высоких результатов  в работе логопеда необходимо тесное сотрудничество с воспитателями, медицинской сестрой, дефектологом, психологом, а также с родителями  группы компенсирующей направленности.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 такими заключениями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дислалия, ффн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группу компенсирующей направленности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дети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зачисляются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Начало учебного года.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Комплексное обследование детей логопедом: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Руководствуюсь методикой: В. С. Володиной, Бессоновой, О. 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Крупенчук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15900" y="2565400"/>
            <a:ext cx="3238500" cy="965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артикуляционного аппарата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568700" y="2273300"/>
            <a:ext cx="2603500" cy="1155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505200" y="4229100"/>
            <a:ext cx="2921000" cy="1435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слоговой структуры слова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489700" y="1828800"/>
            <a:ext cx="2654300" cy="1358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лексики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384300" y="1219200"/>
            <a:ext cx="3200400" cy="1079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грамматики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896100" y="4051300"/>
            <a:ext cx="2006600" cy="1397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связной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266700" y="4660900"/>
            <a:ext cx="2844800" cy="147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звукопроизношения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7886700" cy="15748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Комплексное обследование детей воспитателями, музыкальным руководителем, инструктором по физической культуре, психологом, дефектологом: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Воспитателями: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33400" y="1917700"/>
            <a:ext cx="23495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математических представлений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97200" y="2705100"/>
            <a:ext cx="2540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362700" y="1638300"/>
            <a:ext cx="1778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Лепка, аппликация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94400" y="3060700"/>
            <a:ext cx="2540000" cy="142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282700" y="4013200"/>
            <a:ext cx="3022600" cy="111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Моторные навыки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270500" y="4813300"/>
            <a:ext cx="2044700" cy="139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371600" y="5334000"/>
            <a:ext cx="3073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73101"/>
            <a:ext cx="7886700" cy="10541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Основная работа логопеда: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3888" y="1600200"/>
            <a:ext cx="7886700" cy="4489451"/>
          </a:xfrm>
        </p:spPr>
        <p:txBody>
          <a:bodyPr>
            <a:normAutofit fontScale="85000" lnSpcReduction="20000"/>
          </a:bodyPr>
          <a:lstStyle/>
          <a:p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еседа с родителями.</a:t>
            </a:r>
          </a:p>
          <a:p>
            <a:r>
              <a:rPr lang="ru-RU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анемнестических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данных:</a:t>
            </a:r>
            <a:endParaRPr lang="ru-RU" sz="2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фамилия, имя отчество ребенка,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дата рождения, адрес,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откуда поступил,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сведения о матери, отце,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 какой беременности,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как протекали роды, была ли стимуляция,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вес при рождении, рост, грудное вскармливание,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когда держит голову, сидит, ползает, стоит,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перенесенные заболевания, первые слова, фразы.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Заполнение речевых карт.</a:t>
            </a:r>
          </a:p>
          <a:p>
            <a:r>
              <a:rPr lang="ru-RU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 Планирование индивидуальной программы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16000"/>
            <a:ext cx="7886700" cy="33909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Фронтальная работа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 группе компенсирующей направленности  занятия  проводятся каждый день в 9.00 ).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Фонематическое развитие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Связная речь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Обучение грамоте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четыре фронтальных занятия по формированию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грамматических средств языка и связной речи и одно занятие по фонематическому развитию.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pic>
        <p:nvPicPr>
          <p:cNvPr id="5" name="Рисунок 4" descr="F:\ФОТО\фотография  1IMG_20171116_091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4184650"/>
            <a:ext cx="5346699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93800"/>
            <a:ext cx="7886700" cy="1879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микро - группах  над: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сенсорным развитием,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предлогами,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словообразованием,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словоизменением в разных падежных  конструкциях,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относительных прилагательных, притяжательных прилагательных,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уменьшительно-ласкательных суффиксов,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множественного и единственного числа: существительных, глаголов, прилагательных.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О\IMG_20171116_091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0" y="4014787"/>
            <a:ext cx="51689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7886700" cy="21383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Индивидуальная  работа по формированию правильного звукопроизношения: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мышц шеи, лица.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 артикуляционного аппарата.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 над развитием   речевого дыхания.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Постановка  звуков ( наглядным методом, либо механическим способом, с помощью зондов).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Произношение звука изолировано.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Автоматизация звуков в прямых слогах, закрытых, обратных, со стечением согласных звуков.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Автоматизация звуков в словах ( в начале, середине, конце).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Автоматизация звуков во фразе.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предложениях,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 загадках,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текстах.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О\IMG_20171127_1114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3962400"/>
            <a:ext cx="5257800" cy="20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d73a559a20da7bd6e4711bd777774856b206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520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Acrobat Document</vt:lpstr>
      <vt:lpstr> Семинар – практикум для родителей.  Выступление по теме: «Специфика работы логопедической группы», «Специфика ПМПК».  </vt:lpstr>
      <vt:lpstr>Специфика работы  логопедической группы.</vt:lpstr>
      <vt:lpstr>Слайд 3</vt:lpstr>
      <vt:lpstr>                            Начало учебного года.  Комплексное обследование детей логопедом:                           Руководствуюсь методикой: В. С. Володиной, Бессоновой, О. И. Крупенчук. </vt:lpstr>
      <vt:lpstr>Комплексное обследование детей воспитателями, музыкальным руководителем, инструктором по физической культуре, психологом, дефектологом:                                                      Воспитателями:  </vt:lpstr>
      <vt:lpstr>                                     Основная работа логопеда:  </vt:lpstr>
      <vt:lpstr>                                        Формы работы с детьми: Фронтальная работа  В  группе компенсирующей направленности  занятия  проводятся каждый день в 9.00 ). Формирование грамматического строя речи  Фонематическое развитие  Связная речь  Обучение грамоте  -   четыре фронтальных занятия по формированию лексико – грамматических средств языка и связной речи и одно занятие по фонематическому развитию.      </vt:lpstr>
      <vt:lpstr>                               Работа в микро - группах  над: сенсорным развитием,  предлогами,  словообразованием,  словоизменением в разных падежных  конструкциях,  относительных прилагательных, притяжательных прилагательных,  образование уменьшительно-ласкательных суффиксов,  образование множественного и единственного числа: существительных, глаголов, прилагательных.</vt:lpstr>
      <vt:lpstr>Индивидуальная  работа по формированию правильного звукопроизношения:                                Развитие мышц шеи, лица. Развитие  артикуляционного аппарата. Работа  над развитием   речевого дыхания. Постановка  звуков ( наглядным методом, либо механическим способом, с помощью зондов). Произношение звука изолировано. Автоматизация звуков в прямых слогах, закрытых, обратных, со стечением согласных звуков. Автоматизация звуков в словах ( в начале, середине, конце). Автоматизация звуков во фразе. в предложениях,  в  загадках,  в текстах. </vt:lpstr>
      <vt:lpstr>                   Обратная  связь родителей и логопеда через: * домашнее задание прописанное логопедом в тетради . *контроль  родителей за   выполнением домашнего задания   ( родитель записывает  ответы ребенка в тетради  ).   Открытые занятия  с детьми для  их родителей.    Демонстрация   знаний  детей (каждый четверг). *  по лексико – грамматическому строю речи. * связной речи, *фонематическому развитию, * обучению грамоте. Консультации, семинары-практикумы, беседы с родителями </vt:lpstr>
      <vt:lpstr>Каждый год дети логопедической группы участвуют в конкурсах направленных на развитие речи. Это конкурсы чтецов и театральное искусство, а также дистанционные конкурсы всероссийского и международного уровней.</vt:lpstr>
      <vt:lpstr>                                                   Работа ПМПК</vt:lpstr>
      <vt:lpstr>ПМПК это комплексное обследование всех специалистов: логопедом,  детским неврологом, психологом, дефектологом. Составляется заключение, даются рекомендации  дальнейшего развития ребенка и выбора дошкольного учреждения. В логопедическую группу зачисляются дети с тяжелыми нарушениями речи.  Дети не зачисляются в логопедическую группу, это: дислалия; ффн; зпр; нарушение интеллекта; дети с нарушениями зрения; дети с нарушениями слуха; дети с нарушениями поведения</vt:lpstr>
      <vt:lpstr>Лэпбук- наколенная книга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Admin</cp:lastModifiedBy>
  <cp:revision>85</cp:revision>
  <cp:lastPrinted>2017-12-10T16:40:17Z</cp:lastPrinted>
  <dcterms:created xsi:type="dcterms:W3CDTF">2014-12-18T18:27:43Z</dcterms:created>
  <dcterms:modified xsi:type="dcterms:W3CDTF">2002-01-01T09:34:17Z</dcterms:modified>
</cp:coreProperties>
</file>