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2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2848" autoAdjust="0"/>
  </p:normalViewPr>
  <p:slideViewPr>
    <p:cSldViewPr>
      <p:cViewPr varScale="1">
        <p:scale>
          <a:sx n="93" d="100"/>
          <a:sy n="93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9288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5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194421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9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а\Desktop\лягушка-13775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6912768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0162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ра\Desktop\1572434339_art-chernyj-drakon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188640"/>
            <a:ext cx="70567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15841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3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08823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Юра\Desktop\1572434339_art-chernyj-drakon-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1844824"/>
            <a:ext cx="61926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24036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Юра\Desktop\1572434339_art-chernyj-drakon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4437112"/>
            <a:ext cx="36724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ра\Desktop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8569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564904"/>
            <a:ext cx="237626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Юра\Desktop\1395739881_owhf36mrklvxwa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28803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а\Desktop\1395739881_owhf36mrklvxwa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7"/>
            <a:ext cx="3888432" cy="48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40768"/>
            <a:ext cx="338437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0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7"/>
            <a:ext cx="38884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Юра\Desktop\Спорт-предме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1764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13246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Юра\Desktop\hello_html_59fa699e - коп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56166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Юра\Desktop\hello_html_59fa699e - коп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0"/>
            <a:ext cx="6264696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Юра\Desktop\hello_html_59fa699e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5"/>
            <a:ext cx="5616624" cy="18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а\Desktop\1572434339_art-chernyj-drakon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90500"/>
            <a:ext cx="7057031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65104"/>
            <a:ext cx="15841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7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а\Desktop\2311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5841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90500"/>
            <a:ext cx="648096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ра\Desktop\_98292-5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55848"/>
            <a:ext cx="715787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2172"/>
            <a:ext cx="1800200" cy="301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2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Юра\Desktop\HiR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50790"/>
            <a:ext cx="754591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33693"/>
            <a:ext cx="18002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5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Юра</cp:lastModifiedBy>
  <cp:revision>19</cp:revision>
  <dcterms:created xsi:type="dcterms:W3CDTF">2020-03-12T14:50:29Z</dcterms:created>
  <dcterms:modified xsi:type="dcterms:W3CDTF">2020-03-16T16:20:22Z</dcterms:modified>
</cp:coreProperties>
</file>