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56" r:id="rId6"/>
    <p:sldId id="257" r:id="rId7"/>
    <p:sldId id="25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1" d="100"/>
          <a:sy n="71" d="100"/>
        </p:scale>
        <p:origin x="4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D4C2C-F3BD-492A-A5CE-E77FC5B4F2F2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6459-D437-4F62-AF26-581E58DDF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8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D4C2C-F3BD-492A-A5CE-E77FC5B4F2F2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6459-D437-4F62-AF26-581E58DDF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49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D4C2C-F3BD-492A-A5CE-E77FC5B4F2F2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6459-D437-4F62-AF26-581E58DDF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8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D4C2C-F3BD-492A-A5CE-E77FC5B4F2F2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6459-D437-4F62-AF26-581E58DDF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9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D4C2C-F3BD-492A-A5CE-E77FC5B4F2F2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6459-D437-4F62-AF26-581E58DDF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28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D4C2C-F3BD-492A-A5CE-E77FC5B4F2F2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6459-D437-4F62-AF26-581E58DDF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90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D4C2C-F3BD-492A-A5CE-E77FC5B4F2F2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6459-D437-4F62-AF26-581E58DDF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01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D4C2C-F3BD-492A-A5CE-E77FC5B4F2F2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6459-D437-4F62-AF26-581E58DDF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52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D4C2C-F3BD-492A-A5CE-E77FC5B4F2F2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6459-D437-4F62-AF26-581E58DDF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50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D4C2C-F3BD-492A-A5CE-E77FC5B4F2F2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6459-D437-4F62-AF26-581E58DDF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1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D4C2C-F3BD-492A-A5CE-E77FC5B4F2F2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6459-D437-4F62-AF26-581E58DDF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56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D4C2C-F3BD-492A-A5CE-E77FC5B4F2F2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B6459-D437-4F62-AF26-581E58DDF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44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2804" y="0"/>
            <a:ext cx="7115196" cy="764704"/>
          </a:xfrm>
        </p:spPr>
        <p:txBody>
          <a:bodyPr/>
          <a:lstStyle/>
          <a:p>
            <a:r>
              <a:rPr lang="ru-RU" b="1" dirty="0" smtClean="0"/>
              <a:t>Финикийцы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1344" y="764704"/>
            <a:ext cx="51435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Финикийцы жили </a:t>
            </a:r>
          </a:p>
          <a:p>
            <a:pPr algn="ctr"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на восточном </a:t>
            </a:r>
          </a:p>
          <a:p>
            <a:pPr algn="ctr"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побережье </a:t>
            </a:r>
          </a:p>
          <a:p>
            <a:pPr algn="ctr"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Средиземного моря, </a:t>
            </a:r>
          </a:p>
          <a:p>
            <a:pPr algn="ctr"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где создали ряд </a:t>
            </a:r>
          </a:p>
          <a:p>
            <a:pPr algn="ctr"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торговых городов-</a:t>
            </a:r>
          </a:p>
          <a:p>
            <a:pPr algn="ctr"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государств, из которых </a:t>
            </a:r>
          </a:p>
          <a:p>
            <a:pPr algn="ctr"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наиболее известны </a:t>
            </a:r>
          </a:p>
          <a:p>
            <a:pPr algn="ctr"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Тир и </a:t>
            </a:r>
            <a:r>
              <a:rPr lang="ru-RU" sz="2000" b="1" dirty="0" err="1">
                <a:solidFill>
                  <a:srgbClr val="663300"/>
                </a:solidFill>
              </a:rPr>
              <a:t>Сидон</a:t>
            </a:r>
            <a:r>
              <a:rPr lang="ru-RU" sz="2000" b="1" dirty="0">
                <a:solidFill>
                  <a:srgbClr val="663300"/>
                </a:solidFill>
              </a:rPr>
              <a:t>. </a:t>
            </a:r>
            <a:endParaRPr lang="ru-RU" sz="2000" b="1" dirty="0">
              <a:solidFill>
                <a:srgbClr val="6633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0" y="3933056"/>
            <a:ext cx="3995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Название «финикийцы»</a:t>
            </a:r>
          </a:p>
          <a:p>
            <a:pPr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моряки этих городов </a:t>
            </a:r>
          </a:p>
          <a:p>
            <a:pPr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Получили потому, что, </a:t>
            </a:r>
          </a:p>
          <a:p>
            <a:pPr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отправляясь в дальнее </a:t>
            </a:r>
          </a:p>
          <a:p>
            <a:pPr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морское плавание, в</a:t>
            </a:r>
          </a:p>
          <a:p>
            <a:pPr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качестве путевого запаса брали с собой сушеные финики. </a:t>
            </a:r>
          </a:p>
          <a:p>
            <a:pPr>
              <a:buFontTx/>
              <a:buNone/>
            </a:pPr>
            <a:r>
              <a:rPr lang="ru-RU" sz="2000" b="1" dirty="0">
                <a:solidFill>
                  <a:srgbClr val="663300"/>
                </a:solidFill>
              </a:rPr>
              <a:t>Это название было перенесено затем на весь народ</a:t>
            </a:r>
            <a:endParaRPr lang="ru-RU" sz="2000" dirty="0"/>
          </a:p>
        </p:txBody>
      </p:sp>
      <p:pic>
        <p:nvPicPr>
          <p:cNvPr id="2050" name="Picture 2" descr="C:\Users\Сергей\Pictures\120.jpg"/>
          <p:cNvPicPr>
            <a:picLocks noChangeAspect="1" noChangeArrowheads="1"/>
          </p:cNvPicPr>
          <p:nvPr/>
        </p:nvPicPr>
        <p:blipFill>
          <a:blip r:embed="rId2" cstate="print"/>
          <a:srcRect l="3326" t="2985" r="14561" b="2985"/>
          <a:stretch>
            <a:fillRect/>
          </a:stretch>
        </p:blipFill>
        <p:spPr bwMode="auto">
          <a:xfrm>
            <a:off x="5663952" y="1124744"/>
            <a:ext cx="4736526" cy="5328592"/>
          </a:xfrm>
          <a:prstGeom prst="rect">
            <a:avLst/>
          </a:prstGeom>
          <a:ln w="228600" cap="sq" cmpd="thickThin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90012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1664" y="0"/>
            <a:ext cx="7115196" cy="1143000"/>
          </a:xfrm>
        </p:spPr>
        <p:txBody>
          <a:bodyPr/>
          <a:lstStyle/>
          <a:p>
            <a:r>
              <a:rPr lang="ru-RU" b="1" dirty="0" smtClean="0"/>
              <a:t>Финикийский корабль</a:t>
            </a:r>
            <a:endParaRPr lang="ru-RU" b="1" dirty="0"/>
          </a:p>
        </p:txBody>
      </p:sp>
      <p:pic>
        <p:nvPicPr>
          <p:cNvPr id="2050" name="Picture 2" descr="C:\Documents and Settings\User\Рабочий стол\уроки творческой сети\путешественники\0_60a69_dbb25cf9_XL финикийский корабль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427" t="3157" r="5183" b="5296"/>
          <a:stretch>
            <a:fillRect/>
          </a:stretch>
        </p:blipFill>
        <p:spPr bwMode="auto">
          <a:xfrm>
            <a:off x="2318918" y="1242158"/>
            <a:ext cx="7238608" cy="5247991"/>
          </a:xfrm>
          <a:prstGeom prst="rect">
            <a:avLst/>
          </a:prstGeom>
          <a:ln w="228600" cap="sq" cmpd="thickThin">
            <a:solidFill>
              <a:schemeClr val="accent6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50559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745" y="68450"/>
            <a:ext cx="7572396" cy="828021"/>
          </a:xfrm>
        </p:spPr>
        <p:txBody>
          <a:bodyPr>
            <a:normAutofit/>
          </a:bodyPr>
          <a:lstStyle/>
          <a:p>
            <a:r>
              <a:rPr lang="ru-RU" b="1" dirty="0" smtClean="0"/>
              <a:t>Торговые пути финикийцев</a:t>
            </a:r>
            <a:endParaRPr lang="ru-RU" b="1" dirty="0"/>
          </a:p>
        </p:txBody>
      </p:sp>
      <p:pic>
        <p:nvPicPr>
          <p:cNvPr id="4098" name="Picture 2" descr="C:\Documents and Settings\User\Рабочий стол\уроки творческой сети\путешественники\1333916740_karta-finiki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0944" y="1127369"/>
            <a:ext cx="7858180" cy="5107817"/>
          </a:xfrm>
          <a:prstGeom prst="rect">
            <a:avLst/>
          </a:prstGeom>
          <a:ln w="228600" cap="sq" cmpd="thickThin">
            <a:solidFill>
              <a:schemeClr val="accent6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90683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уроки творческой сети\путешественники\map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7596" y="80682"/>
            <a:ext cx="6807440" cy="6777318"/>
          </a:xfrm>
          <a:prstGeom prst="rect">
            <a:avLst/>
          </a:prstGeom>
          <a:ln w="228600" cap="sq" cmpd="thickThin">
            <a:solidFill>
              <a:schemeClr val="accent6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101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8581" y="0"/>
            <a:ext cx="9144000" cy="1893455"/>
          </a:xfrm>
        </p:spPr>
        <p:txBody>
          <a:bodyPr/>
          <a:lstStyle/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Обозначить на контурной карте: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3018" y="2022619"/>
            <a:ext cx="9144000" cy="1655762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Африку</a:t>
            </a:r>
          </a:p>
          <a:p>
            <a:pPr marL="457200" indent="-457200" algn="l">
              <a:buAutoNum type="arabicPeriod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Атлантический океан</a:t>
            </a:r>
          </a:p>
          <a:p>
            <a:pPr marL="457200" indent="-457200" algn="l">
              <a:buAutoNum type="arabicPeriod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Индийский океан</a:t>
            </a:r>
          </a:p>
          <a:p>
            <a:pPr marL="457200" indent="-457200" algn="l">
              <a:buAutoNum type="arabicPeriod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Средиземное море </a:t>
            </a:r>
          </a:p>
          <a:p>
            <a:pPr marL="457200" indent="-457200" algn="l">
              <a:buAutoNum type="arabicPeriod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Красное море</a:t>
            </a:r>
          </a:p>
          <a:p>
            <a:pPr marL="457200" indent="-457200" algn="l">
              <a:buAutoNum type="arabicPeriod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Гибралтарский пролив</a:t>
            </a:r>
          </a:p>
          <a:p>
            <a:pPr marL="457200" indent="-457200" algn="l">
              <a:buAutoNum type="arabicPeriod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Стрелками - путь финикийцев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2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217805"/>
            <a:ext cx="10515600" cy="1056005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Викторина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0570" y="754266"/>
            <a:ext cx="10515600" cy="4351338"/>
          </a:xfrm>
        </p:spPr>
        <p:txBody>
          <a:bodyPr>
            <a:noAutofit/>
          </a:bodyPr>
          <a:lstStyle/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Народ, совершивший первое плавание вокруг Африки,-это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греки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финикийцы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египтяне</a:t>
            </a:r>
          </a:p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Путешествие финикийцев вокруг Африки длилось около: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5 лет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3 лет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1 года</a:t>
            </a:r>
          </a:p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Финикийцы жили :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На восточном побережье Красного моря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восточном побережье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Средиземного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моря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северном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побережье Красного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моря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северном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побережье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Средиземного моря </a:t>
            </a:r>
          </a:p>
        </p:txBody>
      </p:sp>
    </p:spTree>
    <p:extLst>
      <p:ext uri="{BB962C8B-B14F-4D97-AF65-F5344CB8AC3E}">
        <p14:creationId xmlns:p14="http://schemas.microsoft.com/office/powerpoint/2010/main" val="102621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63618" y="937320"/>
            <a:ext cx="978228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Выберите моря, которые проходили финикийцы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</a:t>
            </a:r>
          </a:p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своего путешествия: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Красное море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Каспийское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Средиземное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Чёрное </a:t>
            </a:r>
          </a:p>
          <a:p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поручил финикийцам узнать велика ли Африка:</a:t>
            </a: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Геродот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Эратосфен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Нехо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Хан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Хубилай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4673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207</Words>
  <Application>Microsoft Office PowerPoint</Application>
  <PresentationFormat>Широкоэкранный</PresentationFormat>
  <Paragraphs>55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Финикийцы</vt:lpstr>
      <vt:lpstr>Финикийский корабль</vt:lpstr>
      <vt:lpstr>Торговые пути финикийцев</vt:lpstr>
      <vt:lpstr>Презентация PowerPoint</vt:lpstr>
      <vt:lpstr>Обозначить на контурной карте:</vt:lpstr>
      <vt:lpstr>Викторина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Обозначить на контурной карте:</dc:title>
  <dc:creator>Людмила</dc:creator>
  <cp:lastModifiedBy>Людмила</cp:lastModifiedBy>
  <cp:revision>12</cp:revision>
  <dcterms:created xsi:type="dcterms:W3CDTF">2019-12-01T14:51:53Z</dcterms:created>
  <dcterms:modified xsi:type="dcterms:W3CDTF">2019-12-01T17:18:48Z</dcterms:modified>
</cp:coreProperties>
</file>