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84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5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00" autoAdjust="0"/>
    <p:restoredTop sz="86430" autoAdjust="0"/>
  </p:normalViewPr>
  <p:slideViewPr>
    <p:cSldViewPr>
      <p:cViewPr varScale="1">
        <p:scale>
          <a:sx n="94" d="100"/>
          <a:sy n="94" d="100"/>
        </p:scale>
        <p:origin x="-1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488" y="123118"/>
            <a:ext cx="8731879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РОСПИСЬ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ПО ДЕРЕВУ.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ХОХЛОМА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3" y="2132856"/>
            <a:ext cx="7831957" cy="447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Hohloma_volzhkij_plyos.._-_Eto_ty_Rodina_moya_ROSSIY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8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472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1268760"/>
            <a:ext cx="7344816" cy="5112568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916832"/>
            <a:ext cx="7772400" cy="21602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УЗОРЫ ХОХЛОМЫ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playing-field.ru/img/2015/051912/53179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7743"/>
            <a:ext cx="6480720" cy="51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00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763688" y="260648"/>
            <a:ext cx="7237858" cy="936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УЗОР КРИУЛЬ</a:t>
            </a:r>
            <a:endParaRPr lang="ru-RU" sz="54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Искусство детям. Хохлом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6624736" cy="4936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035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763688" y="260648"/>
            <a:ext cx="7237858" cy="936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УЗОРЫ ХОХЛОМЫ</a:t>
            </a:r>
            <a:endParaRPr lang="ru-RU" sz="54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://fs00.infourok.ru/images/doc/123/144101/640/img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678569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514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playing-field.ru/img/2015/052015/45407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4040"/>
            <a:ext cx="4709567" cy="66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293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763688" y="260648"/>
            <a:ext cx="7237858" cy="936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УЗОРЫ ХОХЛОМЫ</a:t>
            </a:r>
            <a:endParaRPr lang="ru-RU" sz="54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trafaret.net/includes/goods/1/im_pub/vectors/trafaret/cat_type/sub_type/big/hohl013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61" y="1412776"/>
            <a:ext cx="655595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441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763688" y="260648"/>
            <a:ext cx="7237858" cy="936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УЗОР «ЯГОДКА»</a:t>
            </a:r>
            <a:endParaRPr lang="ru-RU" sz="54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Искусство детям. Хохлом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684076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926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763688" y="260648"/>
            <a:ext cx="7237858" cy="936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УЗОРЫ ХОХЛОМЫ</a:t>
            </a:r>
            <a:endParaRPr lang="ru-RU" sz="54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Искусство детям. Хохлом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7"/>
            <a:ext cx="6552728" cy="4703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610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763688" y="260648"/>
            <a:ext cx="7237858" cy="936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УЗОРЫ ХОХЛОМЫ</a:t>
            </a:r>
            <a:endParaRPr lang="ru-RU" sz="54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xn----8sbirdcwdj7bl2hk.xn--p1ai/200/197/1-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651556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483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763688" y="260648"/>
            <a:ext cx="7237858" cy="936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УЗОРЫ ХОХЛОМЫ</a:t>
            </a:r>
            <a:endParaRPr lang="ru-RU" sz="54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i33.fastpic.ru/big/2014/0129/32/a24a4cdeaeb72d8d595eea34e015fd3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633028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271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763688" y="260648"/>
            <a:ext cx="7237858" cy="936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ЭТАПЫ ХОХЛОМЫ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Заготовка изделия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800" b="1" dirty="0" smtClean="0">
                <a:solidFill>
                  <a:srgbClr val="FFC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FFC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Грунтовка изделия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</a:t>
            </a:r>
            <a:endParaRPr lang="ru-RU" sz="2000" b="1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protey-wood.com/wp-content/uploads/2012/07/MC_spoon_for_jam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7794"/>
            <a:ext cx="3148422" cy="41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izhgma.ru/_resources/item/4584/photoset/normal/2360_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4024840" cy="32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73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120680" cy="2708920"/>
          </a:xfrm>
        </p:spPr>
        <p:txBody>
          <a:bodyPr/>
          <a:lstStyle/>
          <a:p>
            <a:pPr algn="just"/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археологических раскопок, в Заволжье занимались изготовлением деревянной посуды. Дерево было самым удобным и доступным материалом для создания предметов быта. Из древесных стволов выдалбливали проворные челноки - "</a:t>
            </a:r>
            <a:r>
              <a:rPr lang="ru-RU" sz="1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ботнички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вырезали фигурные ковши, украшая их ручки резными силуэтами коней, вытачивали разнообразные формы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посуды</a:t>
            </a:r>
            <a:endParaRPr lang="ru-R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vzhik.info/uploads/posts/2012-06/1340570004_foto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5472190" cy="3510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5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763688" y="260648"/>
            <a:ext cx="7237858" cy="936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ЭТАПЫ</a:t>
            </a:r>
            <a:r>
              <a:rPr lang="ru-RU" sz="48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ХОХЛОМЫ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C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3. Роспись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C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4. Покрытие лаком и закалка в печи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FFC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://www.playing-field.ru/img/2015/052308/18293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519" y="2708920"/>
            <a:ext cx="6239939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733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763688" y="260648"/>
            <a:ext cx="7237858" cy="936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УЗОРЫ ХОХЛОМЫ</a:t>
            </a:r>
            <a:endParaRPr lang="ru-RU" sz="54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Яна\AppData\Local\Microsoft\Windows\INetCache\Content.Word\x_84ddee8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95437"/>
            <a:ext cx="6930653" cy="4569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733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248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906588" y="260350"/>
            <a:ext cx="7237412" cy="9366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b="1" dirty="0" smtClean="0">
              <a:solidFill>
                <a:srgbClr val="FFC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img1.liveinternet.ru/images/attach/c/7/97/488/97488353_large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7201160" cy="48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248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906588" y="260350"/>
            <a:ext cx="7237412" cy="9366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b="1" dirty="0" smtClean="0">
              <a:solidFill>
                <a:srgbClr val="FFC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900igr.net/datas/izo/Rospis-khokhloma/0004-004-Rospis-khokhlo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476672"/>
            <a:ext cx="71047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5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47664" y="692696"/>
            <a:ext cx="7416825" cy="122413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СОВРЕМЕННАЯ ХОХЛОМА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07704" y="1556792"/>
            <a:ext cx="7056784" cy="489654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Bookman Old Style" panose="02050604050505020204" pitchFamily="18" charset="0"/>
              </a:rPr>
              <a:t>Современная хохлома роспись сохраняет традиции и мотивы древности. Изменениям подверглась лишь цветовая палитра оттенков. К традиционным цветам хохломы прибавились разнообразные желтые, оранжевые, зеленые и коричневые оттенки. 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algn="just"/>
            <a:r>
              <a:rPr lang="ru-RU" b="1" dirty="0">
                <a:latin typeface="Bookman Old Style" panose="02050604050505020204" pitchFamily="18" charset="0"/>
              </a:rPr>
              <a:t>Однако наряду со старыми центрами появляются и новые производства, выпускающие  изделия «под золото». Они отличаются огромным разнообразием расписных изделий. Здесь есть предметы традиционной русской утвари, интерьера и сувениры. Золотая хохлома придает этим простым, обыденным предметам сказочную форму, благодаря которой они привносят в дома атмосферу тепла, праздника и уюта. В хохломской росписи появились новые мотивы, среди которых расписные листья яблонь и золотые яблоки. Но в тоже время в хохломе присутствуют и уже знакомые нам гроздья рябины, плоды крыжовника, малины и хмеля.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48950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248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patlah.ru/etm/etm-01/podelki/rospis/khokhloma/khokhloma-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548680"/>
            <a:ext cx="6521524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029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763688" y="260648"/>
            <a:ext cx="7237858" cy="936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ХОХЛОМА В ИНТЕРЬЕРЕ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i70.fastpic.ru/big/2015/0602/ce/16ed30ad07daf7d9b311df72c55524c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3924300" cy="26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workins.ru/uploads/portfolio_img/0001/01/2395bdc92922f3f1e7ca27f90d79e2f2bbe3e78e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3240361" cy="278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cs617423.vk.me/v617423833/30c78/TAQ0xHwNCW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70582"/>
            <a:ext cx="3384376" cy="27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vernisage-gifts.ru/images/cms/data/foto_flash/dsc072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08521"/>
            <a:ext cx="2305050" cy="230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962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7850" y="773832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Хохлома в современной жизни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 descr="http://4.bp.blogspot.com/_ktObvGSa_rI/TL6v9EZ5YQI/AAAAAAAAAFo/6ESh1NX7o7g/s1600/x_a98c076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2846065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kolyan.net/uploads/posts/2011-08/1314020142_image_4cdc49cec2db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744416" cy="279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379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248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www.avto-podruga.ru/_pu/0/242779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0366"/>
            <a:ext cx="3888432" cy="253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fs.nashaucheba.ru/tw_files2/urls_3/1348/d-1347695/img1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4986438" cy="337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lifenail.ru/foto2/xoxloma-na-nogtyax-sozdanie/full/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5855"/>
            <a:ext cx="3168352" cy="2412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886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7850" y="773832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Хохлома символ РОССИИ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 descr="http://www.cnopic.ru/img_c/120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4619625" cy="4931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46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obschaga.com/upload/001/u132/009/90f4b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0533"/>
            <a:ext cx="338531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astronom.ru/binfiles/avatars/old/1045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94546"/>
            <a:ext cx="4032448" cy="26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7850" y="773832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 descr="http://img-fotki.yandex.ru/get/4002/tnb-nn.4/0_1e603_ba8e2abe_X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480707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07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7664" y="1052736"/>
            <a:ext cx="7344816" cy="5112568"/>
          </a:xfrm>
        </p:spPr>
        <p:txBody>
          <a:bodyPr/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Мезенская, или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палащельская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роспись, как русский народный промысел, берёт свои истоки в начале 19 века. На реке Мезень, что в Архангельском крае, жили русские люди и долгими зимними вечерами претворяли в ней свой взгляд на мир, свои надежды, чувства 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верования. Традиционно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расписанные мезенской росписью, имеют только два цвета – красный и чёрный (сажа и охра, позднее сурик). Роспись наносилась на негрунтованное дерево специальной деревянной палочкой (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тиской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пером глухаря или тетерева, кисточкой из человеческого волоса</a:t>
            </a:r>
            <a:r>
              <a:rPr lang="ru-RU" sz="1800" dirty="0" smtClean="0"/>
              <a:t>.</a:t>
            </a:r>
            <a:r>
              <a:rPr lang="ru-RU" dirty="0"/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мезенской росписи нижний и средний ярусы заполняют олени и кони. Верхний ярус - птицы. Вереницы чёрных и красных коней в ярусах, возможно, также означают миры мёртвых и живых. Размещённые вокруг коней и оленей многочисленные солярные знаки подчёркивают их неземное происхождение. Образ коня у народов русского севера это ещё и оберег (конь на крыше), а также символ солнца, плодородия, источник жизненных благ.</a:t>
            </a: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980728"/>
            <a:ext cx="7772400" cy="86409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МЕЗЕНСКАЯ РОСПИСЬ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0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img-fotki.yandex.ru/get/5508/126030467.12a/0_6f46b_40a2f64c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9" y="160408"/>
            <a:ext cx="4176464" cy="643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ped-kopilka.ru/upload/blogs/23061_98b077e79cf8ee6c3d8924c07499d77e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888432" cy="416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1268760"/>
            <a:ext cx="7344816" cy="5112568"/>
          </a:xfrm>
        </p:spPr>
        <p:txBody>
          <a:bodyPr/>
          <a:lstStyle/>
          <a:p>
            <a:pPr algn="just"/>
            <a:r>
              <a:rPr lang="ru-RU" dirty="0"/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Похожей по технологии и характеру рисунка на Мезенскую роспись является северодвинская техника отделки дерева. Самобытность северодвинской живописи в её яркости и графичности изображений. Любимым предметом украшения двинских художников были прялки, которые расписывались сюжетами из крестьянской жизни. Изображались свадьбы, гулянья, чаепития, сцены охоты.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Также почти на всех предметах росписи присутствует растительный орнамент, свидетельствующий о любви художников к природе своего края. Помимо красного и чёрного, в северодвинской росписи присутствуют зелёный, голубой и жёлтый цвета.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916832"/>
            <a:ext cx="7772400" cy="21602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СеВЕРОДВИНСКАЯ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РОСПИСЬ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798638" y="1268413"/>
            <a:ext cx="7345362" cy="511333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1916113"/>
            <a:ext cx="7772400" cy="217487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handmade-russia.com/published/publicdata/RUSSIA977DB/attachments/SC/products_pictures/kolybel_licevaya_rospis_enl_e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7"/>
            <a:ext cx="7076560" cy="471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3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1268760"/>
            <a:ext cx="7344816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sz="1800" b="1" dirty="0"/>
              <a:t> </a:t>
            </a:r>
            <a:endParaRPr lang="ru-RU" sz="1800" dirty="0"/>
          </a:p>
          <a:p>
            <a:pPr algn="just"/>
            <a:r>
              <a:rPr lang="ru-RU" sz="1800" dirty="0"/>
              <a:t>   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Роспись золотой хохломы возникла примерно во второй половине XVII в деревнях Нижегородской области.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хохлома разделяется на несколько периодов своего существования: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Становление промысла. Это времена переселения иконописцев и зарождения хохломы.  Продлился этот период до начала 18-го века;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Второй период приходится на девятнадцатый век и подразумевает попытки изменения привычных орнаментов. Хохломская роспись породила высокий спрос на расписные деревянные изделия, что повлекло за собой попытки модернизации и усовершенствования уже имеющихся узоров. Роспись дополняется новой палитрой оттенков, появляются новый цвета: желтый, зеленый и коричневый;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Начало 20-го века. В этот период хохлома приобретает мировую известность, увеличивается ассортимент предметов. Выделяются два основных центра художественной росписи, каждый из которых обладает своими стилистическими особенностями.  </a:t>
            </a:r>
          </a:p>
          <a:p>
            <a:pPr algn="just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916832"/>
            <a:ext cx="7772400" cy="21602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хохломская РОСПИСЬ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00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763688" y="260648"/>
            <a:ext cx="7237858" cy="936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УЗОРЫ ХОХЛОМЫ</a:t>
            </a:r>
            <a:endParaRPr lang="ru-RU" sz="54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Искусство детям. Хохлом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6626696" cy="4479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635685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221</TotalTime>
  <Words>304</Words>
  <Application>Microsoft Office PowerPoint</Application>
  <PresentationFormat>Экран (4:3)</PresentationFormat>
  <Paragraphs>59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Горизонт</vt:lpstr>
      <vt:lpstr>Презентация PowerPoint</vt:lpstr>
      <vt:lpstr>По  данным археологических раскопок, в Заволжье занимались изготовлением деревянной посуды. Дерево было самым удобным и доступным материалом для создания предметов быта. Из древесных стволов выдалбливали проворные челноки - "ботнички", вырезали фигурные ковши, украшая их ручки резными силуэтами коней, вытачивали разнообразные формы посуды</vt:lpstr>
      <vt:lpstr>Презентация PowerPoint</vt:lpstr>
      <vt:lpstr>   МЕЗЕНСКАЯ РОСПИСЬ  </vt:lpstr>
      <vt:lpstr>Презентация PowerPoint</vt:lpstr>
      <vt:lpstr>   СеВЕРОДВИНСКАЯ РОСПИСЬ  </vt:lpstr>
      <vt:lpstr>     </vt:lpstr>
      <vt:lpstr>   хохломская РОСПИСЬ  </vt:lpstr>
      <vt:lpstr> </vt:lpstr>
      <vt:lpstr>  УЗОРЫ ХОХЛОМЫ   </vt:lpstr>
      <vt:lpstr> </vt:lpstr>
      <vt:lpstr> 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 СОВРЕМЕННАЯ ХОХЛОМА </vt:lpstr>
      <vt:lpstr> </vt:lpstr>
      <vt:lpstr> </vt:lpstr>
      <vt:lpstr>   Хохлома в современной жизни </vt:lpstr>
      <vt:lpstr> </vt:lpstr>
      <vt:lpstr>   Хохлома символ РОССИИ </vt:lpstr>
      <vt:lpstr> 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21</cp:revision>
  <cp:lastPrinted>2016-04-15T03:20:51Z</cp:lastPrinted>
  <dcterms:created xsi:type="dcterms:W3CDTF">2016-04-14T16:47:59Z</dcterms:created>
  <dcterms:modified xsi:type="dcterms:W3CDTF">2016-04-15T03:48:45Z</dcterms:modified>
</cp:coreProperties>
</file>