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263" r:id="rId4"/>
    <p:sldId id="259" r:id="rId5"/>
    <p:sldId id="265" r:id="rId6"/>
    <p:sldId id="266" r:id="rId7"/>
    <p:sldId id="268" r:id="rId8"/>
    <p:sldId id="269" r:id="rId9"/>
    <p:sldId id="270" r:id="rId10"/>
    <p:sldId id="271" r:id="rId11"/>
    <p:sldId id="274" r:id="rId12"/>
    <p:sldId id="275" r:id="rId13"/>
    <p:sldId id="284" r:id="rId14"/>
    <p:sldId id="276" r:id="rId15"/>
    <p:sldId id="277" r:id="rId16"/>
    <p:sldId id="285" r:id="rId17"/>
    <p:sldId id="278" r:id="rId18"/>
    <p:sldId id="279" r:id="rId19"/>
    <p:sldId id="287" r:id="rId20"/>
    <p:sldId id="288" r:id="rId21"/>
    <p:sldId id="262" r:id="rId22"/>
    <p:sldId id="260" r:id="rId23"/>
    <p:sldId id="261" r:id="rId24"/>
    <p:sldId id="280" r:id="rId25"/>
    <p:sldId id="281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616"/>
    <a:srgbClr val="5DDF29"/>
    <a:srgbClr val="4ABE1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1FC4-50A0-4EB7-9A27-7CC4E28A9BBC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AA9B-B70B-45C9-A67B-BC349DB47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5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E4C087-568F-4A87-A1E1-970F3CC3C190}" type="slidenum">
              <a:rPr lang="ru-RU" smtClean="0">
                <a:latin typeface="Arial" charset="0"/>
                <a:cs typeface="Arial" charset="0"/>
              </a:rPr>
              <a:pPr/>
              <a:t>15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НАСЕКОМЫЕ</a:t>
            </a:r>
            <a:endParaRPr lang="ru-RU" sz="9600" dirty="0">
              <a:ln>
                <a:solidFill>
                  <a:srgbClr val="00B050"/>
                </a:solidFill>
              </a:ln>
              <a:solidFill>
                <a:srgbClr val="4ABE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 МБДОУ «ДС № 6»</a:t>
            </a:r>
          </a:p>
          <a:p>
            <a:r>
              <a:rPr lang="ru-RU" dirty="0" smtClean="0"/>
              <a:t>Федотова</a:t>
            </a:r>
          </a:p>
          <a:p>
            <a:r>
              <a:rPr lang="ru-RU" dirty="0" smtClean="0"/>
              <a:t>Ирина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</a:t>
            </a:r>
            <a:endParaRPr lang="ru-RU" dirty="0"/>
          </a:p>
        </p:txBody>
      </p:sp>
      <p:pic>
        <p:nvPicPr>
          <p:cNvPr id="4" name="Содержимое 3" descr="http://stranamasterov.ru/img/i1005/236_lar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762500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143250" y="1714500"/>
            <a:ext cx="3071813" cy="4786313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71625" y="2071688"/>
            <a:ext cx="6072188" cy="2786062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Шевелились у цветка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Все четыре лепестка.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 сорвать его хотел,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Он вспорхнул и улетел…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9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4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4" name="Содержимое 3" descr="http://fotohomka.ru/images/Jan/08/6e29529e862782348325278af60d3f43/mini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485775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http://forchel.ru/uploads/posts/2014-07/1404275358_bezimeni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357982" cy="5126055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Муравей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живет в улье 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8" descr="C:\Users\Феликс\Desktop\картинки\улей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071688"/>
            <a:ext cx="3957637" cy="357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Феликс\Desktop\картинки\муравей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0" y="5297488"/>
            <a:ext cx="1238250" cy="2298700"/>
          </a:xfrm>
          <a:prstGeom prst="rect">
            <a:avLst/>
          </a:prstGeom>
          <a:noFill/>
        </p:spPr>
      </p:pic>
      <p:pic>
        <p:nvPicPr>
          <p:cNvPr id="4" name="Picture 2" descr="C:\Users\Феликс\Desktop\картинки\муравей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025" y="2736850"/>
            <a:ext cx="1511300" cy="2951163"/>
          </a:xfrm>
          <a:prstGeom prst="rect">
            <a:avLst/>
          </a:prstGeom>
          <a:noFill/>
        </p:spPr>
      </p:pic>
      <p:pic>
        <p:nvPicPr>
          <p:cNvPr id="5" name="Picture 2" descr="C:\Users\Феликс\Desktop\картинки\муравей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125" y="1006475"/>
            <a:ext cx="1444625" cy="2840038"/>
          </a:xfrm>
          <a:prstGeom prst="rect">
            <a:avLst/>
          </a:prstGeom>
          <a:noFill/>
        </p:spPr>
      </p:pic>
      <p:pic>
        <p:nvPicPr>
          <p:cNvPr id="6" name="Picture 2" descr="C:\Users\Феликс\Desktop\картинки\муравей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5563" y="4748213"/>
            <a:ext cx="1292225" cy="2517775"/>
          </a:xfrm>
          <a:prstGeom prst="rect">
            <a:avLst/>
          </a:prstGeom>
          <a:noFill/>
        </p:spPr>
      </p:pic>
      <p:pic>
        <p:nvPicPr>
          <p:cNvPr id="8" name="Picture 2" descr="C:\Users\Феликс\Desktop\картинки\муравей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6588" y="3797300"/>
            <a:ext cx="1236662" cy="2384425"/>
          </a:xfrm>
          <a:prstGeom prst="rect">
            <a:avLst/>
          </a:prstGeom>
          <a:noFill/>
        </p:spPr>
      </p:pic>
      <p:pic>
        <p:nvPicPr>
          <p:cNvPr id="26631" name="Picture 2" descr="C:\Users\Феликс\Desktop\картинки\муравейни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25" y="1071563"/>
            <a:ext cx="4232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40955 0.2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3 0.00694 L -0.50903 -0.016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47257 -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8802 -0.481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2084 L -0.11146 -0.3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                                    ВРЕД</a:t>
            </a:r>
            <a:endParaRPr lang="ru-RU" dirty="0"/>
          </a:p>
        </p:txBody>
      </p:sp>
      <p:pic>
        <p:nvPicPr>
          <p:cNvPr id="4" name="Содержимое 3" descr="http://cs623616.vk.me/v623616365/5539/DWIpu4HuyJ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3786190"/>
            <a:ext cx="128588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k35.kn3.net/taringa/9/7/0/1/8/0/1/zibbit/C2D.jpg?85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72008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ta13.gallery.ru/albums/gallery/183231-8480f-79857200-m750x740-u70d5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78619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uravey.ucoz.com/1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357826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uper-detki.info/wp-content/uploads/2008/01/%D0%92-%D1%82%D1%80%D0%B0%D0%B2%D0%B5-%D1%81%D0%B8%D0%B4%D0%B5%D0%BB-%D0%BA%D1%83%D0%B7%D0%BD%D0%B5%D1%87%D0%B8%D0%B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072074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605516.vk.me/v605516924/8abf/tSYg2owXuO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571744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etskiychas.ru/wp-content/uploads/2015/04/stihi_pchekla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4357694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45E-6 L 0.29132 -0.4485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03631 L -0.04531 -0.3694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00509 L -0.22952 -0.0050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16632 L -0.00486 -0.166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9 0.00254 L -0.42709 0.0025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предложение…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3" descr="C:\Users\Феликс\Desktop\картинки\жу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5003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25" y="1714500"/>
            <a:ext cx="45513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Майский жук большой, божья коровка …</a:t>
            </a:r>
          </a:p>
        </p:txBody>
      </p:sp>
      <p:pic>
        <p:nvPicPr>
          <p:cNvPr id="29701" name="Picture 4" descr="C:\Users\Феликс\Desktop\картинки\божья коро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938" y="3397250"/>
            <a:ext cx="196056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предложение…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25" y="1714500"/>
            <a:ext cx="43481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мухи крылья короткие, у стрекозы …</a:t>
            </a:r>
          </a:p>
        </p:txBody>
      </p:sp>
      <p:pic>
        <p:nvPicPr>
          <p:cNvPr id="30724" name="Picture 2" descr="C:\Users\Феликс\Desktop\картинки\му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Феликс\Desktop\картинки\стреко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857500"/>
            <a:ext cx="35671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предложение…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25" y="1714500"/>
            <a:ext cx="38906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жука усы толстые, а у бабочки…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zyblik.info/korm/gamar3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2.bp.blogspot.com/-TSCUPRUycLc/Vd-02RhKKOI/AAAAAAAARWw/4KvIwoqFafE/s1600/7cd9226a487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Автор презентации</a:t>
            </a:r>
          </a:p>
          <a:p>
            <a:pPr algn="ctr"/>
            <a:r>
              <a:rPr lang="ru-RU" dirty="0" smtClean="0"/>
              <a:t>Учитель-логопед высшей категории</a:t>
            </a:r>
          </a:p>
          <a:p>
            <a:pPr algn="ctr"/>
            <a:r>
              <a:rPr lang="ru-RU" dirty="0" smtClean="0"/>
              <a:t>Федотова И.Н.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Презентация «Насекомые»</a:t>
            </a:r>
          </a:p>
          <a:p>
            <a:pPr algn="ctr"/>
            <a:r>
              <a:rPr lang="ru-RU" dirty="0"/>
              <a:t>м</a:t>
            </a:r>
            <a:r>
              <a:rPr lang="ru-RU" dirty="0" smtClean="0"/>
              <a:t>ожет быть использована педагогами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предложение…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25" y="1714500"/>
            <a:ext cx="46852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шмеля спина широкая, а у водомерки…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dayfun.ru/wp-content/uploads/2015/02/%D0%9A%D0%B0%D0%BA-%D1%80%D0%B8%D1%81%D0%BE%D0%B2%D0%B0%D1%82%D1%8C-%D1%88%D0%BC%D0%B5%D0%BB%D1%8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ir-nasekomyh.ru/uploads/images/Gallery/Karik-i-Valya/vodomer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496"/>
            <a:ext cx="3031873" cy="219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8195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8196" name="Picture 2" descr="http://pda.fedpress.ru/sites/fedpress/files/artkasya/news/27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57150"/>
            <a:ext cx="94329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pestcontrolcenter.com/blog/wp-content/uploads/2010/06/Yellow-Jack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388" y="1700213"/>
            <a:ext cx="29194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pestcontrolcenter.com/blog/wp-content/uploads/2010/06/Yellow-Jack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508500"/>
            <a:ext cx="29194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pestcontrolcenter.com/blog/wp-content/uploads/2010/06/Yellow-Jack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371975"/>
            <a:ext cx="29194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pestcontrolcenter.com/blog/wp-content/uploads/2010/06/Yellow-Jack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428875"/>
            <a:ext cx="29194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pestcontrolcenter.com/blog/wp-content/uploads/2010/06/Yellow-Jack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175" y="2497138"/>
            <a:ext cx="2917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da.fedpress.ru/sites/fedpress/files/artkasya/news/27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57150"/>
            <a:ext cx="94329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6148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</p:txBody>
      </p:sp>
      <p:pic>
        <p:nvPicPr>
          <p:cNvPr id="1028" name="Picture 4" descr="http://2krota.ru/uploads/posts/2009-06/1245402488_822717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44732">
            <a:off x="906463" y="3175000"/>
            <a:ext cx="21288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2krota.ru/uploads/posts/2009-06/1245402488_822717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44732">
            <a:off x="3155950" y="1449388"/>
            <a:ext cx="21304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2krota.ru/uploads/posts/2009-06/1245402488_822717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44732">
            <a:off x="2724150" y="4614863"/>
            <a:ext cx="21304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2krota.ru/uploads/posts/2009-06/1245402488_822717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44732">
            <a:off x="5091113" y="2959100"/>
            <a:ext cx="21304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2krota.ru/uploads/posts/2009-06/1245402488_822717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44732">
            <a:off x="6397625" y="4597400"/>
            <a:ext cx="21288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7171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7172" name="Picture 2" descr="http://pda.fedpress.ru/sites/fedpress/files/artkasya/news/27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57150"/>
            <a:ext cx="94329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club.foto.ru/gallery/images/photo/2008/08/03/1154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413" y="2954338"/>
            <a:ext cx="24479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lub.foto.ru/gallery/images/photo/2008/08/03/1154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74788"/>
            <a:ext cx="2449513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club.foto.ru/gallery/images/photo/2008/08/03/1154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663" y="4587875"/>
            <a:ext cx="244792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club.foto.ru/gallery/images/photo/2008/08/03/1154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567238"/>
            <a:ext cx="24479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lub.foto.ru/gallery/images/photo/2008/08/03/1154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292350"/>
            <a:ext cx="244792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лишний…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C:\Users\Феликс\Desktop\картинки\божья коров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85938"/>
            <a:ext cx="178911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Феликс\Desktop\картинки\кузнеч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00188"/>
            <a:ext cx="30146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Феликс\Desktop\картинки\муравей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000500"/>
            <a:ext cx="25050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Феликс\Desktop\картинки\мы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4143375"/>
            <a:ext cx="271621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лишний…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0" name="Picture 6" descr="C:\Users\Феликс\Desktop\картинки\бабочка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643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C:\Users\Феликс\Desktop\картинки\ласт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571625"/>
            <a:ext cx="26812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C:\Users\Феликс\Desktop\картинки\воро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0"/>
            <a:ext cx="274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C:\Users\Феликс\Desktop\картинки\воробе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572000"/>
            <a:ext cx="3003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лишний…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2" descr="C:\Users\Феликс\Desktop\картинки\кома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714500"/>
            <a:ext cx="29051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Феликс\Desktop\картинки\тарак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14500"/>
            <a:ext cx="2714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C:\Users\Феликс\Desktop\картинки\жу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2563" y="4572000"/>
            <a:ext cx="25336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:\Users\Феликс\Desktop\картинки\гра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30003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jhealth.ru/wp-content/uploads/2014/03/taliya-os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3786214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643174" y="4000504"/>
            <a:ext cx="1143000" cy="11334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4071934" y="4000504"/>
            <a:ext cx="1076325" cy="11334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5500694" y="3929066"/>
            <a:ext cx="1095375" cy="11334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playcast.ru/uploads/2015/07/03/1420068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75009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laycast.ru/uploads/2015/04/30/1340870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533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laycast.ru/uploads/2015/05/06/1349675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435771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71813" y="1428750"/>
            <a:ext cx="3071812" cy="4786313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00250" y="1785938"/>
            <a:ext cx="5472113" cy="3114675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Что за девчонка: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поясе тонка,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Огромные очи,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Летит-стрекочет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4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5" name="Содержимое 4" descr="http://img1.liveinternet.ru/images/attach/c/8/101/706/101706561_large_5111852_Strekoza.jpg"/>
          <p:cNvPicPr>
            <a:picLocks noGrp="1"/>
          </p:cNvPicPr>
          <p:nvPr>
            <p:ph idx="1"/>
          </p:nvPr>
        </p:nvPicPr>
        <p:blipFill>
          <a:blip r:embed="rId2"/>
          <a:srcRect l="9941" t="5412" r="9567" b="22352"/>
          <a:stretch>
            <a:fillRect/>
          </a:stretch>
        </p:blipFill>
        <p:spPr bwMode="auto">
          <a:xfrm>
            <a:off x="2071670" y="2285992"/>
            <a:ext cx="5144772" cy="3144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37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71813" y="1428750"/>
            <a:ext cx="3071812" cy="4786313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43063" y="2214563"/>
            <a:ext cx="6000750" cy="311467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Домовитая хозяйка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Пролетает над лужком,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Похлопочет над цветком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поделится медком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9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6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4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4" name="Содержимое 3" descr="http://900igr.net/datai/nasekomye-i-ptitsy/Nasekomye-stikhi.files/0021-062-Esli-k-vam-bolezn-prishla-Telo-zharom-pyshet-Vrach-po-imeni-Pchela-Vam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5207" y="2214554"/>
            <a:ext cx="4553586" cy="3058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71813" y="1428750"/>
            <a:ext cx="3071812" cy="4786313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1643063"/>
            <a:ext cx="6715172" cy="311467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Звон весь день в ушах стоит.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Надо мною кто звенит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Прилетел он со двора.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Длинный нос у…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8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4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pic>
        <p:nvPicPr>
          <p:cNvPr id="4" name="Содержимое 3" descr="http://img1.liveinternet.ru/images/attach/c/7/94/688/94688555_Komar.jpg"/>
          <p:cNvPicPr>
            <a:picLocks noGrp="1"/>
          </p:cNvPicPr>
          <p:nvPr>
            <p:ph idx="1"/>
          </p:nvPr>
        </p:nvPicPr>
        <p:blipFill>
          <a:blip r:embed="rId2"/>
          <a:srcRect l="19401" t="5176" r="16291" b="25177"/>
          <a:stretch>
            <a:fillRect/>
          </a:stretch>
        </p:blipFill>
        <p:spPr bwMode="auto">
          <a:xfrm>
            <a:off x="2516826" y="1857364"/>
            <a:ext cx="4341189" cy="352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71813" y="1428750"/>
            <a:ext cx="3071812" cy="4786313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43063" y="2214563"/>
            <a:ext cx="6000750" cy="311467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Целый день летает,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Нам надоедает,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Ночь настанет,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Тогда перестанет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1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7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94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174</Words>
  <Application>Microsoft Office PowerPoint</Application>
  <PresentationFormat>Экран (4:3)</PresentationFormat>
  <Paragraphs>54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НАСЕКОМЫЕ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КОМАР</vt:lpstr>
      <vt:lpstr>Презентация PowerPoint</vt:lpstr>
      <vt:lpstr>МУХА</vt:lpstr>
      <vt:lpstr>Презентация PowerPoint</vt:lpstr>
      <vt:lpstr>БАБОЧКА</vt:lpstr>
      <vt:lpstr>Презентация PowerPoint</vt:lpstr>
      <vt:lpstr>Муравей живет в улье ?</vt:lpstr>
      <vt:lpstr>Презентация PowerPoint</vt:lpstr>
      <vt:lpstr>ПОЛЬЗА                                     ВРЕД</vt:lpstr>
      <vt:lpstr>Закончи предложение…</vt:lpstr>
      <vt:lpstr>Закончи предложение…</vt:lpstr>
      <vt:lpstr>Закончи предложение…</vt:lpstr>
      <vt:lpstr>Закончи предложение…</vt:lpstr>
      <vt:lpstr>Презентация PowerPoint</vt:lpstr>
      <vt:lpstr>Презентация PowerPoint</vt:lpstr>
      <vt:lpstr>Презентация PowerPoint</vt:lpstr>
      <vt:lpstr>Четвертый лишний…</vt:lpstr>
      <vt:lpstr>Четвертый лишний…</vt:lpstr>
      <vt:lpstr>Четвертый лишний…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ДОУ -6</cp:lastModifiedBy>
  <cp:revision>51</cp:revision>
  <dcterms:created xsi:type="dcterms:W3CDTF">2015-11-05T08:05:29Z</dcterms:created>
  <dcterms:modified xsi:type="dcterms:W3CDTF">2016-06-29T05:35:14Z</dcterms:modified>
</cp:coreProperties>
</file>