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69" r:id="rId2"/>
    <p:sldId id="27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16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949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237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569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129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708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844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05.07.2016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707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05.07.2016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81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896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405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001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044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184023"/>
            <a:ext cx="7632848" cy="1452889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Понятия </a:t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>«</a:t>
            </a:r>
            <a:r>
              <a:rPr lang="ru-RU" b="1" i="1" dirty="0">
                <a:solidFill>
                  <a:srgbClr val="002060"/>
                </a:solidFill>
              </a:rPr>
              <a:t>в</a:t>
            </a:r>
            <a:r>
              <a:rPr lang="ru-RU" b="1" i="1" dirty="0" smtClean="0">
                <a:solidFill>
                  <a:srgbClr val="002060"/>
                </a:solidFill>
              </a:rPr>
              <a:t>нутри», «снаружи</a:t>
            </a:r>
            <a:r>
              <a:rPr lang="ru-RU" b="1" i="1" dirty="0" smtClean="0">
                <a:solidFill>
                  <a:srgbClr val="002060"/>
                </a:solidFill>
              </a:rPr>
              <a:t>»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4437112"/>
            <a:ext cx="6858000" cy="1195114"/>
          </a:xfrm>
        </p:spPr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  <a:latin typeface="+mj-lt"/>
              </a:rPr>
              <a:t>Учитель-дефектолог МБДОУ «Аленький цветочек»</a:t>
            </a:r>
          </a:p>
          <a:p>
            <a:r>
              <a:rPr lang="ru-RU" b="1" i="1" dirty="0" err="1" smtClean="0">
                <a:solidFill>
                  <a:srgbClr val="002060"/>
                </a:solidFill>
                <a:latin typeface="+mj-lt"/>
              </a:rPr>
              <a:t>Пероговская</a:t>
            </a:r>
            <a:r>
              <a:rPr lang="ru-RU" b="1" i="1" dirty="0" smtClean="0">
                <a:solidFill>
                  <a:srgbClr val="002060"/>
                </a:solidFill>
                <a:latin typeface="+mj-lt"/>
              </a:rPr>
              <a:t> Ксения Павловна</a:t>
            </a:r>
            <a:endParaRPr lang="ru-RU" b="1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80338" y="2973948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70C0"/>
                </a:solidFill>
                <a:latin typeface="+mj-lt"/>
              </a:rPr>
              <a:t>Жилище домашних животных</a:t>
            </a:r>
          </a:p>
        </p:txBody>
      </p:sp>
    </p:spTree>
    <p:extLst>
      <p:ext uri="{BB962C8B-B14F-4D97-AF65-F5344CB8AC3E}">
        <p14:creationId xmlns:p14="http://schemas.microsoft.com/office/powerpoint/2010/main" val="372175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1920" y="2780927"/>
            <a:ext cx="1656184" cy="129614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4355976" y="3122965"/>
            <a:ext cx="648072" cy="612068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60648"/>
            <a:ext cx="3312368" cy="2384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077072"/>
            <a:ext cx="3312368" cy="2571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60648"/>
            <a:ext cx="3024336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144" y="4077071"/>
            <a:ext cx="3024336" cy="257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25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91880" y="2639115"/>
            <a:ext cx="1800200" cy="16561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5529700" y="3467207"/>
            <a:ext cx="720080" cy="720080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pic>
        <p:nvPicPr>
          <p:cNvPr id="1030" name="Picture 6" descr="http://site-e5c7543.umi.ru/images/cms/data/7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" t="2239"/>
          <a:stretch/>
        </p:blipFill>
        <p:spPr bwMode="auto">
          <a:xfrm>
            <a:off x="162012" y="188640"/>
            <a:ext cx="3456681" cy="222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3.bp.blogspot.com/-Nauws60x8j0/UH6tE_V_y3I/AAAAAAAAAV0/GC5M4oz5rUU/s1600/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12" y="4364618"/>
            <a:ext cx="3216039" cy="227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cs540100.vk.me/c7007/v7007682/188bf/QTTJWX07Ab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892" y="188641"/>
            <a:ext cx="3843408" cy="222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cs540100.vk.me/c7007/v7007682/188b7/SXAPHGFFLV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700" y="4364618"/>
            <a:ext cx="3467600" cy="227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47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184023"/>
            <a:ext cx="7632848" cy="1452889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Понятия </a:t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/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>«внутри</a:t>
            </a:r>
            <a:r>
              <a:rPr lang="ru-RU" b="1" i="1" dirty="0" smtClean="0">
                <a:solidFill>
                  <a:srgbClr val="002060"/>
                </a:solidFill>
              </a:rPr>
              <a:t>»           </a:t>
            </a:r>
            <a:r>
              <a:rPr lang="ru-RU" b="1" i="1" dirty="0" smtClean="0">
                <a:solidFill>
                  <a:srgbClr val="002060"/>
                </a:solidFill>
              </a:rPr>
              <a:t>«снаружи</a:t>
            </a:r>
            <a:r>
              <a:rPr lang="ru-RU" b="1" i="1" dirty="0" smtClean="0">
                <a:solidFill>
                  <a:srgbClr val="002060"/>
                </a:solidFill>
              </a:rPr>
              <a:t>»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2880062"/>
            <a:ext cx="6858000" cy="1655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877083"/>
            <a:ext cx="1811337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924" y="2867204"/>
            <a:ext cx="1811337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07" y="3310285"/>
            <a:ext cx="731837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724094"/>
            <a:ext cx="731837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825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7403021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884368" y="5661248"/>
            <a:ext cx="1080120" cy="100811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8172400" y="5913276"/>
            <a:ext cx="504056" cy="504056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16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2752"/>
            <a:ext cx="7272808" cy="5458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884368" y="5661248"/>
            <a:ext cx="1080120" cy="100811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8172400" y="5913276"/>
            <a:ext cx="504056" cy="504056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17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7530284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884368" y="5661248"/>
            <a:ext cx="1080120" cy="100811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8172400" y="5913276"/>
            <a:ext cx="504056" cy="504056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19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39"/>
            <a:ext cx="7416824" cy="5582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884368" y="5661248"/>
            <a:ext cx="1080120" cy="100811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8172400" y="5913276"/>
            <a:ext cx="504056" cy="504056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5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7503176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884368" y="5661248"/>
            <a:ext cx="1080120" cy="100811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8172400" y="5913276"/>
            <a:ext cx="504056" cy="504056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9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632"/>
            <a:ext cx="7540775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884368" y="5661248"/>
            <a:ext cx="1080120" cy="100811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8172400" y="5913276"/>
            <a:ext cx="504056" cy="504056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46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1"/>
            <a:ext cx="7416824" cy="558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884368" y="5661248"/>
            <a:ext cx="1080120" cy="100811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8172400" y="5913276"/>
            <a:ext cx="504056" cy="504056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9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346</TotalTime>
  <Words>14</Words>
  <Application>Microsoft Office PowerPoint</Application>
  <PresentationFormat>Экран (4:3)</PresentationFormat>
  <Paragraphs>5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Понятия  «внутри», «снаружи»</vt:lpstr>
      <vt:lpstr>Понятия   «внутри»           «снаружи»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Toshiba</cp:lastModifiedBy>
  <cp:revision>18</cp:revision>
  <dcterms:modified xsi:type="dcterms:W3CDTF">2016-07-05T13:11:30Z</dcterms:modified>
</cp:coreProperties>
</file>