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3930F-0BF0-4CC2-8546-C760784D7B7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48E16-FDCA-4C8F-940B-839D041460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\Desktop\Для презентации\Фоны для презентаций\3x4 - стандартный экран\3х4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ЗАНИМАТЕЛЬНЫЕ ЗАДАЧИ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95936" y="5229200"/>
            <a:ext cx="4896544" cy="136815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Автор: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Салатаева Раиса Валерьевна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учитель начальных классов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ИТЛ №24 им. Е.А. Варшавского,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г. Нерюнгри, Республика Саха (Якутия)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Рисунок 6" descr="C:\Users\Cat\Desktop\41-57.png"/>
          <p:cNvPicPr/>
          <p:nvPr/>
        </p:nvPicPr>
        <p:blipFill>
          <a:blip r:embed="rId3" cstate="print"/>
          <a:srcRect r="34053" b="56278"/>
          <a:stretch>
            <a:fillRect/>
          </a:stretch>
        </p:blipFill>
        <p:spPr bwMode="auto">
          <a:xfrm>
            <a:off x="0" y="0"/>
            <a:ext cx="828092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\Desktop\Для презентации\Фоны для презентаций\3x4 - стандартный экран\3х4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7308304" cy="794519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ВЕСЁЛЫЕ ВОПРОСЫ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http://img-fotki.yandex.ru/get/6715/47407354.df8/0_15d71a_3bd9ad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348133" cy="1728192"/>
          </a:xfrm>
          <a:prstGeom prst="rect">
            <a:avLst/>
          </a:prstGeom>
          <a:noFill/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7488832" cy="5256584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Мотоциклист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ехал в поселок. По дороге он встретил три легковые машины и грузовик. Сколько всего машин шло в этот поселок? 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В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одной семье два отца и два сына. Сколько это человек? 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Два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велосипедиста одновременно выехали навстречу друг другу первый из пункта A со скоростью 20 км/ч, второй из B со скоростью 15 км/ч. Который из велосипедистов будет ближе к A в момент встречи их? 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B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семье 5 сыновей и у каждого есть сестра. Сколько детей в этой семье? 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Блокнот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с оберткой стоят 11 р. Сам блокнот на 10 р. дороже обертки. Сколько стоят блокнот и обертка в отдельности? 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Часы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с боем отбивают один удар за 1 с. Сколько времени потребуется часам, чтобы они отбили 12 ч? 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Три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курицы за три дня снесут три яйца. Сколько яиц снесут 6 куриц за 6 дней? А 4 курицы за 9 дней? 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Одно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яйцо варят 4 мин. Сколько минут Нужно варить 5 яиц? 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Сколько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будет трижды сорок и пять?</a:t>
            </a: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\Desktop\Для презентации\Фоны для презентаций\3x4 - стандартный экран\3х4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7308304" cy="794519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ЗАДАЧИ В СТИХАХ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91680" y="1241376"/>
            <a:ext cx="3240360" cy="513995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6400" b="1" dirty="0">
                <a:solidFill>
                  <a:schemeClr val="tx1"/>
                </a:solidFill>
                <a:latin typeface="Georgia" pitchFamily="18" charset="0"/>
              </a:rPr>
              <a:t>В день рождения</a:t>
            </a:r>
            <a:endParaRPr lang="ru-RU" sz="64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В день рождения Артем,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Павел и Василий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По три розы, все втроем,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Свете подарили.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 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А Валера и Вадим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Поднесли сестричке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По две штучки георгин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И одной </a:t>
            </a:r>
            <a:r>
              <a:rPr lang="ru-RU" sz="6400" dirty="0" err="1">
                <a:solidFill>
                  <a:schemeClr val="tx1"/>
                </a:solidFill>
                <a:latin typeface="Georgia" pitchFamily="18" charset="0"/>
              </a:rPr>
              <a:t>гвоздичке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 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А подружки-хохотушки,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Валентина с Лилей,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Поднесли своей подружке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Восемь желтых лилий.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 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А теперь услышу ль я,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(Посчитайте, дети!)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Сколько всех цветов друзья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Подарили Свете?</a:t>
            </a:r>
          </a:p>
          <a:p>
            <a:endParaRPr lang="ru-RU" dirty="0"/>
          </a:p>
        </p:txBody>
      </p:sp>
      <p:pic>
        <p:nvPicPr>
          <p:cNvPr id="2050" name="Picture 2" descr="http://img-fotki.yandex.ru/get/6715/47407354.df8/0_15d71a_3bd9ad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348133" cy="172819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220072" y="1268760"/>
            <a:ext cx="33123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Конфеты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 Сережки две конфеты.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три больше их у Светы.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у меньшего Андрюши 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две больше, чем у Ксюши.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у Ксюши их с утра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Столько, сколько у Петра.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 Петра же их при этом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две меньше, чем у Светы.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Кто мне верный даст совет 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Сколько всех у них конфет?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Рисунок 7" descr="http://www.playcast.ru/uploads/2015/07/03/1419810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437112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at\Desktop\Новая папка\1491600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060848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koffkindom.ru/wp-content/uploads/2016/02/15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492896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hotoload.ru/data/b5/a5/30/b5a5305a67f699b0ab0bb64d096dda8f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068960"/>
            <a:ext cx="8275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hotoload.ru/data/b5/a5/30/b5a5305a67f699b0ab0bb64d096dda8f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996952"/>
            <a:ext cx="8275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ashionblog4fall.info/photo/56b5ba9a8e78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085184"/>
            <a:ext cx="43924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\Desktop\Для презентации\Фоны для презентаций\3x4 - стандартный экран\3х4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7308304" cy="794519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ЗАДАЧИ В СТИХАХ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http://img-fotki.yandex.ru/get/6715/47407354.df8/0_15d71a_3bd9ad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348133" cy="1728192"/>
          </a:xfrm>
          <a:prstGeom prst="rect">
            <a:avLst/>
          </a:prstGeom>
          <a:noFill/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3096344" cy="4320480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Персики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Было утром у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Иринки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Двадцать персиков в корзинке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Но потом пришли друзья: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Таня, Света и Илья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На скамейке посидели -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Вместе персики все съели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Я услышать бы хотел -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Сколько фруктов каждый съел?</a:t>
            </a:r>
          </a:p>
          <a:p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5" name="Рисунок 14" descr="C:\Users\Cat\Desktop\optpersik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53136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067944" y="1110516"/>
            <a:ext cx="374441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Кадушки и лягушки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 речушки пять кадушек.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тех кадушках сто лягушек.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первых двух, всего на круг,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Тех лягушек сорок штук.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вот в средних кадках их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Шестьдесят одна в троих.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двух последних - сорок пять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Нужно срочно посчитать,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Сколько плавает лягушек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каждой из пяти кадушек,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Если в первой, в небольшой,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две меньше, чем в другой?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8" name="Рисунок 17" descr="C:\Users\Cat\Desktop\240_F_53435044_pnBS25tU1GTzFWFBBbO5uJXZfHo4OdB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581128"/>
            <a:ext cx="46805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Cat\Desktop\2268619-wooden-barrel-isolated-on-a-white-background.png"/>
          <p:cNvPicPr/>
          <p:nvPr/>
        </p:nvPicPr>
        <p:blipFill>
          <a:blip r:embed="rId6" cstate="print"/>
          <a:srcRect l="16176" r="15074"/>
          <a:stretch>
            <a:fillRect/>
          </a:stretch>
        </p:blipFill>
        <p:spPr bwMode="auto">
          <a:xfrm>
            <a:off x="7236296" y="1916832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\Desktop\Для презентации\Фоны для презентаций\3x4 - стандартный экран\3х4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5544616" cy="794519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ЗАГАДКИ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http://img-fotki.yandex.ru/get/6715/47407354.df8/0_15d71a_3bd9ad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348133" cy="1728192"/>
          </a:xfrm>
          <a:prstGeom prst="rect">
            <a:avLst/>
          </a:prstGeom>
          <a:noFill/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7232848" cy="5544616"/>
          </a:xfrm>
        </p:spPr>
        <p:txBody>
          <a:bodyPr>
            <a:noAutofit/>
          </a:bodyPr>
          <a:lstStyle/>
          <a:p>
            <a:pPr algn="l"/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1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. 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70 одёжек, а все без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застёжек.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2.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 На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странице букваря 33 богатыря. Мудрецов богатырей знает каждый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грамотей.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3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.  Кулик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- не велик, целой сотне велит: то сядь, да учись; то встань,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разойдись.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4.  У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меня знакомых - тьма. Не могу их счесть сама, потому что кто пройдет, тот и руку мне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пожмет.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5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.  В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два ряда дома стоят - 10, 20, 100 подряд. И квадратными глазами друг на друга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глядят.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6.  12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братьев равно называются и разными делами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занимаются.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7.  Рассыпался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горох на семьдесят дорог: никто его не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подберет.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8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.  Золотист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он и усат. В ста карманах - 100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ребят.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9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.  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Лето целое старалась - одевалась, одевалась…  А как осень подошла, нам одёжки отдала. Сотню одежонок сложили мы в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бочонок.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10. 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Тысяча братьев одним поясом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подпоясаны.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11. 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Один пастух 1000 овец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пасет.</a:t>
            </a:r>
            <a:endParaRPr lang="ru-RU" sz="17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12.  Золотое </a:t>
            </a: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решето черных домиков полно.  Сколько чёрненьких домков, столько беленьких жильцов (подсолнух).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Рисунок 6" descr="C:\Users\Cat\Desktop\veselyie-rebyata-shablon-prevyu-2.png"/>
          <p:cNvPicPr/>
          <p:nvPr/>
        </p:nvPicPr>
        <p:blipFill>
          <a:blip r:embed="rId4" cstate="print"/>
          <a:srcRect l="2565" t="1266" r="63763" b="2954"/>
          <a:stretch>
            <a:fillRect/>
          </a:stretch>
        </p:blipFill>
        <p:spPr bwMode="auto">
          <a:xfrm>
            <a:off x="0" y="2276872"/>
            <a:ext cx="16196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\Desktop\Для презентации\Фоны для презентаций\3x4 - стандартный экран\3х4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6552728" cy="794519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ЗАДАЧИ-ШУТКИ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http://img-fotki.yandex.ru/get/6715/47407354.df8/0_15d71a_3bd9ad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348133" cy="1728192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7056784" cy="547260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Почему в поездах все стоп-краны красные, а в самолётах все стоп-   </a:t>
            </a:r>
          </a:p>
          <a:p>
            <a:pPr marL="342900" indent="-342900" algn="l"/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      краны голубые?</a:t>
            </a:r>
          </a:p>
          <a:p>
            <a:pPr marL="342900" indent="-342900" algn="l">
              <a:buAutoNum type="arabicPeriod" startAt="2"/>
            </a:pP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Яблоко стоило 5 копеек, а груша — 10. Вова купил яблоко, а потом подумал: «Я уже заплатил 5 копеек, и у меня есть яблоко, которое стоит 5 копеек. Если я дам его продавцу, то он получит от меня в сумме 10 копеек. Значит, я смогу взять грушу. Это славно!» Прав ли он?</a:t>
            </a:r>
          </a:p>
          <a:p>
            <a:pPr marL="342900" indent="-342900" algn="l">
              <a:buAutoNum type="arabicPeriod" startAt="2"/>
            </a:pP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У трех трактористов есть брат Сергей, а у Сергея братьев нет. Может ли такое быть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</a:p>
          <a:p>
            <a:pPr marL="342900" indent="-342900" algn="l">
              <a:buAutoNum type="arabicPeriod" startAt="2"/>
            </a:pP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Когда черной кошке лучше всего пробраться в дом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</a:p>
          <a:p>
            <a:pPr marL="342900" indent="-342900" algn="l">
              <a:buAutoNum type="arabicPeriod" startAt="2"/>
            </a:pP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Какое колесо не крутится при правом повороте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</a:p>
          <a:p>
            <a:pPr marL="342900" indent="-342900" algn="l">
              <a:buAutoNum type="arabicPeriod" startAt="2"/>
            </a:pP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Куда идет цыпленок, переходя дорогу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</a:p>
          <a:p>
            <a:pPr marL="342900" indent="-342900" algn="l">
              <a:buAutoNum type="arabicPeriod" startAt="2"/>
            </a:pP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Из какой посуды нельзя ничего поесть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</a:p>
          <a:p>
            <a:pPr marL="342900" indent="-342900" algn="l">
              <a:buAutoNum type="arabicPeriod" startAt="2"/>
            </a:pP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Что бросают, когда нуждаются в этом, и поднимают, когда в этом нет нужды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</a:p>
          <a:p>
            <a:pPr marL="342900" indent="-342900" algn="l">
              <a:buAutoNum type="arabicPeriod" startAt="2"/>
            </a:pP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Что все люди на Земле делают одновременно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</a:p>
          <a:p>
            <a:pPr marL="342900" indent="-342900" algn="l">
              <a:buAutoNum type="arabicPeriod" startAt="2"/>
            </a:pP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Как может брошенное яйцо пролететь три метра и не разбиться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</a:p>
          <a:p>
            <a:pPr marL="342900" indent="-342900" algn="l">
              <a:buAutoNum type="arabicPeriod" startAt="2"/>
            </a:pPr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 Как известно, все исконно русские женские имена оканчиваются либо на "а", либо на "я": Анна, Мария, Ольга и т.д. Однако есть женские имена, которое не оканчивается ни на "а", ни на "я". Назовите его.</a:t>
            </a:r>
            <a:endParaRPr lang="ru-RU" sz="17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AutoNum type="arabicPeriod" startAt="2"/>
            </a:pPr>
            <a:endParaRPr lang="ru-RU" sz="17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AutoNum type="arabicPeriod" startAt="2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2"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 descr="http://nachalo4ka.ru/wp-content/uploads/2014/10/dva-utenk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996952"/>
            <a:ext cx="20989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at\Desktop\BIG-2-2-apples-and-pears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1506">
            <a:off x="18735" y="1847368"/>
            <a:ext cx="1752600" cy="117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s1.hostingkartinok.com/uploads/images/2012/02/484965854d6ebbe4471c8fbd2533f4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12976"/>
            <a:ext cx="1345332" cy="1345332"/>
          </a:xfrm>
          <a:prstGeom prst="rect">
            <a:avLst/>
          </a:prstGeom>
          <a:noFill/>
        </p:spPr>
      </p:pic>
      <p:pic>
        <p:nvPicPr>
          <p:cNvPr id="15" name="Рисунок 14" descr="C:\Users\Cat\Desktop\3253629-cartoon-underwater-isolated-on-white-background-vector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69160"/>
            <a:ext cx="167720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\Desktop\Для презентации\Фоны для презентаций\3x4 - стандартный экран\3х4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308304" cy="794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ЗАДАЧИ НА СООБРАЗИТЕЛЬНОСТЬ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http://img-fotki.yandex.ru/get/6715/47407354.df8/0_15d71a_3bd9ad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348133" cy="1728192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6552728" cy="4968552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В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море плавало 9 пароходов. 2 парохода пристали к пристани. Сколько пароходов в море?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В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комнате 4 угла. В каждом углу сидела кошка. Напротив каждой кошки — 3 кошки. Сколько кошек в комнате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  <a:endParaRPr lang="ru-RU" sz="6400" dirty="0">
              <a:solidFill>
                <a:schemeClr val="tx1"/>
              </a:solidFill>
              <a:latin typeface="Georgia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Как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в решете воды принести?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Шли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7 братьев, у каждого брата по одной сестре. Сколько шло человек?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Из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какой посуды нельзя ничего съесть?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В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физкультурном зале висит канат. Мальчик поднялся но нему на 3 м и достиг середины. Какой длины канат?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Неожиданно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пошел сильный дождь. Однако Таня, Саша, Лена не промокли. Почему?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У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животного 2 правые ноги, 2 левые ноги, 2 ноги спереди, 2 сзади. Сколько ног у животного?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Сапожник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решил починить 2 пары ботинок. На каждый каб­лук он набьет набойку, каждую набойку он прибьет 2 гвоздями. Сколько набоек и гвоздей ему понадобится?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Вода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в чайнике закипает через 10 мин. Алеша поставил чай­ник в 8 ч. Когда он может пить чай?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Ведерко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со снегом принесли в комнату в 5 ч. В 6 ч снег в ведре растаял и превратился в воду. За сколько времени растаял снег? 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В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10 ч малыш проснулся. Когда он лег спать, если проспал 2 ч?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\Desktop\Для презентации\Фоны для презентаций\3x4 - стандартный экран\3х4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488832" cy="794519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Georgia" pitchFamily="18" charset="0"/>
              </a:rPr>
              <a:t>ЛОГИЧЕСКИЕ ЗАДАЧИ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http://img-fotki.yandex.ru/get/6715/47407354.df8/0_15d71a_3bd9ad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348133" cy="1728192"/>
          </a:xfrm>
          <a:prstGeom prst="rect">
            <a:avLst/>
          </a:prstGeom>
          <a:noFill/>
        </p:spPr>
      </p:pic>
      <p:pic>
        <p:nvPicPr>
          <p:cNvPr id="2053" name="Picture 5" descr="C:\Users\Cat\Desktop\Новая папка\149160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-1447800"/>
            <a:ext cx="804342" cy="876219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35696" y="1124744"/>
            <a:ext cx="6400800" cy="11521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300" dirty="0" err="1">
                <a:solidFill>
                  <a:schemeClr val="tx1"/>
                </a:solidFill>
                <a:latin typeface="Georgia" pitchFamily="18" charset="0"/>
              </a:rPr>
              <a:t>Нюша</a:t>
            </a:r>
            <a:r>
              <a:rPr lang="ru-RU" sz="23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Georgia" pitchFamily="18" charset="0"/>
              </a:rPr>
              <a:t>Бараш</a:t>
            </a:r>
            <a:r>
              <a:rPr lang="ru-RU" sz="23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Georgia" pitchFamily="18" charset="0"/>
              </a:rPr>
              <a:t>Копатыч</a:t>
            </a:r>
            <a:r>
              <a:rPr lang="ru-RU" sz="2300" dirty="0">
                <a:solidFill>
                  <a:schemeClr val="tx1"/>
                </a:solidFill>
                <a:latin typeface="Georgia" pitchFamily="18" charset="0"/>
              </a:rPr>
              <a:t> и </a:t>
            </a:r>
            <a:r>
              <a:rPr lang="ru-RU" sz="2300" dirty="0" err="1">
                <a:solidFill>
                  <a:schemeClr val="tx1"/>
                </a:solidFill>
                <a:latin typeface="Georgia" pitchFamily="18" charset="0"/>
              </a:rPr>
              <a:t>Лосяш</a:t>
            </a:r>
            <a:r>
              <a:rPr lang="ru-RU" sz="2300" dirty="0">
                <a:solidFill>
                  <a:schemeClr val="tx1"/>
                </a:solidFill>
                <a:latin typeface="Georgia" pitchFamily="18" charset="0"/>
              </a:rPr>
              <a:t> играли с мячами синим, зелёным, жёлтым и красным.. Каким из мячей играл каждый из них, если мяч </a:t>
            </a:r>
            <a:r>
              <a:rPr lang="ru-RU" sz="2300" dirty="0" err="1">
                <a:solidFill>
                  <a:schemeClr val="tx1"/>
                </a:solidFill>
                <a:latin typeface="Georgia" pitchFamily="18" charset="0"/>
              </a:rPr>
              <a:t>Бараша</a:t>
            </a:r>
            <a:r>
              <a:rPr lang="ru-RU" sz="2300" dirty="0">
                <a:solidFill>
                  <a:schemeClr val="tx1"/>
                </a:solidFill>
                <a:latin typeface="Georgia" pitchFamily="18" charset="0"/>
              </a:rPr>
              <a:t> не синий, у </a:t>
            </a:r>
            <a:r>
              <a:rPr lang="ru-RU" sz="2300" dirty="0" err="1">
                <a:solidFill>
                  <a:schemeClr val="tx1"/>
                </a:solidFill>
                <a:latin typeface="Georgia" pitchFamily="18" charset="0"/>
              </a:rPr>
              <a:t>Нюши</a:t>
            </a:r>
            <a:r>
              <a:rPr lang="ru-RU" sz="2300" dirty="0">
                <a:solidFill>
                  <a:schemeClr val="tx1"/>
                </a:solidFill>
                <a:latin typeface="Georgia" pitchFamily="18" charset="0"/>
              </a:rPr>
              <a:t> не синий и не красный, а у </a:t>
            </a:r>
            <a:r>
              <a:rPr lang="ru-RU" sz="2300" dirty="0" err="1">
                <a:solidFill>
                  <a:schemeClr val="tx1"/>
                </a:solidFill>
                <a:latin typeface="Georgia" pitchFamily="18" charset="0"/>
              </a:rPr>
              <a:t>Копатыча</a:t>
            </a:r>
            <a:r>
              <a:rPr lang="ru-RU" sz="2300" dirty="0">
                <a:solidFill>
                  <a:schemeClr val="tx1"/>
                </a:solidFill>
                <a:latin typeface="Georgia" pitchFamily="18" charset="0"/>
              </a:rPr>
              <a:t> желтый мяч?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C:\Users\Cat\Desktop\03162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556792"/>
            <a:ext cx="2615952" cy="168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132856"/>
            <a:ext cx="56166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Маша, Катя и Лена отправились в лес за грибами. Маша нашла 10 грибов, Катя столько сколько Маша и половину от Лениных. А Лена столько сколько Маша и  Катя вместе.   Сколько всего грибов собрали девочки?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" name="Рисунок 9" descr="C:\Users\Cat\Desktop\food-and-drink-34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068960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71800" y="3212976"/>
            <a:ext cx="38164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Сидя на уроке Дима мечтал: «Если бы к моим деньгам добавить ещё половину да ещё 20 рублей, мне бы хватило денег на комиксы. Сколько денег у Димы, если комиксы стоят 110 рублей?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3" name="Рисунок 12" descr="C:\Users\Cat\Desktop\1560013-money-coins-in-bag-isolated-on-white.png"/>
          <p:cNvPicPr/>
          <p:nvPr/>
        </p:nvPicPr>
        <p:blipFill>
          <a:blip r:embed="rId7" cstate="print"/>
          <a:srcRect l="7477" t="9722" r="9346" b="13889"/>
          <a:stretch>
            <a:fillRect/>
          </a:stretch>
        </p:blipFill>
        <p:spPr bwMode="auto">
          <a:xfrm>
            <a:off x="6588224" y="3284984"/>
            <a:ext cx="1781944" cy="112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79912" y="4653136"/>
            <a:ext cx="51125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Дядя Федор, Шарик, кот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Матроскин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Печкин решили пойти  зимой на охоту. Там они потревожили медведя и убегали из леса, обгоняя друг друга. Шарик бежал быстрее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Матроскина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но медленнее Печкина,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Матроскин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прибежал домой позже, чем Дядя Федор, который бежал медленнее Шарика. У кого больше всех шансов попасть в лапы к медведю-шатуну?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5" name="Рисунок 14" descr="C:\Users\Cat\Desktop\e61fe4bbe2338052a0b2aaefc96f23e9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509120"/>
            <a:ext cx="802994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inschool.ru/education/inostrannye-yazyki/novosti/2015-2016/master-klassy-po-ozvuchivaniyu-multfilmov/p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4797152"/>
            <a:ext cx="175708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\Desktop\Для презентации\Фоны для презентаций\3x4 - стандартный экран\3х4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7308304" cy="794519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ТРУДНЫЕ ЗАДАЧИ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http://img-fotki.yandex.ru/get/6715/47407354.df8/0_15d71a_3bd9ad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348133" cy="1728192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4968552" cy="15841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700" dirty="0">
                <a:solidFill>
                  <a:schemeClr val="tx1"/>
                </a:solidFill>
                <a:latin typeface="Georgia" pitchFamily="18" charset="0"/>
              </a:rPr>
              <a:t>Саша, Степа  и Коля играли в мяч. Один из мальчиков попал в окно и разбил стекло. Саша сказал: «Окно разбил не я». Коля сказал: «Окно разбил Степа». Спустя некоторое время выяснилось, что один из мальчиков говорит правду, а другой врет. Кто разбил окно?</a:t>
            </a:r>
          </a:p>
          <a:p>
            <a:endParaRPr lang="ru-RU" dirty="0"/>
          </a:p>
        </p:txBody>
      </p:sp>
      <p:pic>
        <p:nvPicPr>
          <p:cNvPr id="8" name="Рисунок 7" descr="http://www.severinform.ru/media/img/14/006/800x600_51831_okn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2736"/>
            <a:ext cx="2130425" cy="15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5013176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Фрекен Бок испекла 30 плюшек. Малыш съел несколько штук,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Карлсон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 на 17штук больше.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Домомучительнице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досталось всего три плюшки. Кто сколько плюшек съел?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" name="Рисунок 11" descr="C:\Users\Cat\Desktop\1385478876_44356680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28184" y="4365104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31840" y="3284984"/>
            <a:ext cx="53285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Валя любит молочные ириски и не любит шоколадные. В вазе 7 молочных и 4 шоколадных ириски. Сколько нужно достать конфет не глядя, чтобы среди них точно попала хоть одна молочная?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7" name="Рисунок 16" descr="http://www.palerom-kondi.ru/accel/content/pic/3468_3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708920"/>
            <a:ext cx="237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Cat\Desktop\9424_bi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573016"/>
            <a:ext cx="1819974" cy="15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1144</Words>
  <Application>Microsoft Office PowerPoint</Application>
  <PresentationFormat>Экран (4:3)</PresentationFormat>
  <Paragraphs>125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ЗАНИМАТЕЛЬНЫЕ ЗАДАЧИ</vt:lpstr>
      <vt:lpstr>ВЕСЁЛЫЕ ВОПРОСЫ</vt:lpstr>
      <vt:lpstr>ЗАДАЧИ В СТИХАХ</vt:lpstr>
      <vt:lpstr>ЗАДАЧИ В СТИХАХ</vt:lpstr>
      <vt:lpstr>ЗАГАДКИ</vt:lpstr>
      <vt:lpstr>ЗАДАЧИ-ШУТКИ</vt:lpstr>
      <vt:lpstr>ЗАДАЧИ НА СООБРАЗИТЕЛЬНОСТЬ</vt:lpstr>
      <vt:lpstr>ЛОГИЧЕСКИЕ ЗАДАЧИ</vt:lpstr>
      <vt:lpstr>ТРУДНЫЕ ЗАДАЧИ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ЗАНИМАТЕЛЬНЫЕ ЗАДАЧИ</dc:title>
  <dc:creator>Cat</dc:creator>
  <cp:lastModifiedBy>Cat</cp:lastModifiedBy>
  <cp:revision>16</cp:revision>
  <dcterms:created xsi:type="dcterms:W3CDTF">2016-07-06T08:26:11Z</dcterms:created>
  <dcterms:modified xsi:type="dcterms:W3CDTF">2016-07-06T10:59:36Z</dcterms:modified>
</cp:coreProperties>
</file>