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3" r:id="rId6"/>
    <p:sldId id="264" r:id="rId7"/>
    <p:sldId id="270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A028-1A7D-43B5-9AFB-671DC6DF2C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7277-3B18-4D15-B26C-E26164E51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55;&#1088;&#1077;&#1079;&#1077;&#1085;&#1090;&#1072;&#1094;&#1080;&#1103;%20%20&#1087;&#1086;%20&#1055;&#1044;&#1044;%20&#1040;&#1082;&#1094;&#1080;&#1103;%20&#1084;&#1072;&#1088;&#1090;\&#1057;&#1074;&#1077;&#1090;&#1086;&#1092;&#1086;&#1088;%20&#1076;&#1083;&#1103;%20&#1087;&#1088;&#1077;&#1079;&#1077;&#1085;&#1090;&#1072;&#1094;&#1080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" y="0"/>
            <a:ext cx="913804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Приволенский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«Алёнка»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25431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по пропаганде ПДД среди детей , их родителей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Безручко О.А.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ветофор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" y="0"/>
            <a:ext cx="9102917" cy="6858000"/>
          </a:xfrm>
          <a:prstGeom prst="rect">
            <a:avLst/>
          </a:prstGeom>
        </p:spPr>
      </p:pic>
      <p:pic>
        <p:nvPicPr>
          <p:cNvPr id="7" name="Рисунок 6" descr="D:\все фото дс\Рисуем плакаты\SAM_8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29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все фото дс\Рисуем плакаты\SAM_89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071810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26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«Берегите наши сердечки!»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128588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86051" y="1535113"/>
            <a:ext cx="5900750" cy="32225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D:\все фото дс\Акция по ППП Берегите наши сердечки\SAM_89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0174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:\все фото дс\Акция по ППП Берегите наши сердечки\SAM_8990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4429156" cy="32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0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" y="0"/>
            <a:ext cx="9102917" cy="6858000"/>
          </a:xfrm>
          <a:prstGeom prst="rect">
            <a:avLst/>
          </a:prstGeom>
        </p:spPr>
      </p:pic>
      <p:pic>
        <p:nvPicPr>
          <p:cNvPr id="8" name="Рисунок 7" descr="D:\все фото дс\Акция по ППП Берегите наши сердечки\SAM_89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8517">
            <a:off x="470239" y="687525"/>
            <a:ext cx="421484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се фото дс\Акция по ППП Берегите наши сердечки\SAM_89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1475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все фото дс\Акция по ППП Берегите наши сердечки\SAM_89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6834">
            <a:off x="4658497" y="321429"/>
            <a:ext cx="42862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4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«Знает вся моя семья, знаю ПДД и Я»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25728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D:\все фото дс\Викторина по ПДД 2016\SAM_91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008" y="1452873"/>
            <a:ext cx="385765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:\все фото дс\Викторина по ПДД 2016\SAM_9168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4041775" cy="26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95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" y="0"/>
            <a:ext cx="9102917" cy="6858000"/>
          </a:xfrm>
          <a:prstGeom prst="rect">
            <a:avLst/>
          </a:prstGeom>
        </p:spPr>
      </p:pic>
      <p:pic>
        <p:nvPicPr>
          <p:cNvPr id="7" name="Рисунок 6" descr="D:\все фото дс\Викторина по ПДД 2016\SAM_91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1363">
            <a:off x="1318708" y="1020515"/>
            <a:ext cx="342902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все фото дс\Викторина по ПДД 2016\SAM_9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3977">
            <a:off x="5234735" y="598107"/>
            <a:ext cx="3571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се фото дс\Викторина по ПДД 2016\SAM_92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857628"/>
            <a:ext cx="40719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94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4294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Комиссия «За безопасность движения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все фото дс\Рисуем плакаты\SAM_8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357298"/>
            <a:ext cx="3705241" cy="26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се фото дс\Рисуем плакаты\SAM_89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400527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5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материальная база по безопасности дорожного движения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Работа 4\фото ПДД\SAM_3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36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Пользователь\Рабочий стол\фото пдд\SAM_16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18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" y="0"/>
            <a:ext cx="9102917" cy="6858000"/>
          </a:xfrm>
          <a:prstGeom prst="rect">
            <a:avLst/>
          </a:prstGeom>
        </p:spPr>
      </p:pic>
      <p:pic>
        <p:nvPicPr>
          <p:cNvPr id="4" name="Рисунок 3" descr="D:\все фото дс\фото пдд\SAM_16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5740">
            <a:off x="1000100" y="85723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се фото дс\фото пдд\SAM_16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6262">
            <a:off x="5022416" y="575528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все фото дс\ПДД 14\SAM_51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429000"/>
            <a:ext cx="42783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9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400156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000232" y="1285860"/>
            <a:ext cx="6686569" cy="88901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вопросов по безопасности дорожного движения в различные виды детской деятельности</a:t>
            </a:r>
            <a:endParaRPr lang="ru-RU" dirty="0"/>
          </a:p>
        </p:txBody>
      </p:sp>
      <p:pic>
        <p:nvPicPr>
          <p:cNvPr id="10" name="Содержимое 9" descr="D:\все фото дс\ПДД 14\SAM_4997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28599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все фото дс\ПДД 14\SAM_5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285992"/>
            <a:ext cx="325279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все фото дс\фото пдд\SAM_17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50057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3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ЮПИД отряд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32871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57423" y="1142985"/>
            <a:ext cx="6329378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гостях у малышей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все фото дс\Викторина по ПДД 2016\SAM_9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71612"/>
            <a:ext cx="3643338" cy="25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D:\все фото дс\Викторина по ПДД 2016\SAM_9357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8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2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Содержимое 8" descr="D:\все фото дс\Викторина по ПДД 2016\SAM_934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398965" cy="298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се фото дс\Викторина по ПДД 2016\SAM_93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85728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3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85918" y="1000109"/>
            <a:ext cx="5429288" cy="5715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572264" y="1535113"/>
            <a:ext cx="21145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Documents and Settings\Пользователь\Рабочий стол\фото пдд\SP_A029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857364"/>
            <a:ext cx="3214710" cy="2428892"/>
          </a:xfrm>
          <a:prstGeom prst="rect">
            <a:avLst/>
          </a:prstGeom>
          <a:noFill/>
        </p:spPr>
      </p:pic>
      <p:pic>
        <p:nvPicPr>
          <p:cNvPr id="7" name="Рисунок 6" descr="D:\все фото дс\фото пдд\SAM_28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3714776" cy="26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5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Рисунок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90009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2786050" y="1535113"/>
            <a:ext cx="5900750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плакатов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D:\все фото дс\Рисуем плакаты\SAM_8951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85992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1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76</Words>
  <Application>Microsoft Office PowerPoint</Application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Муниципальное бюджетное дошкольное образовательное учреждение Приволенский детский сад «Алёнка»</vt:lpstr>
      <vt:lpstr>Комиссия «За безопасность движения»</vt:lpstr>
      <vt:lpstr>Учебно- материальная база по безопасности дорожного движения</vt:lpstr>
      <vt:lpstr>Слайд 4</vt:lpstr>
      <vt:lpstr>Работа с детьми</vt:lpstr>
      <vt:lpstr>ЮПИД отряд</vt:lpstr>
      <vt:lpstr>Слайд 7</vt:lpstr>
      <vt:lpstr>Работа с родителями</vt:lpstr>
      <vt:lpstr>Работа с родителями</vt:lpstr>
      <vt:lpstr>Слайд 10</vt:lpstr>
      <vt:lpstr> Акция  «Берегите наши сердечки!»</vt:lpstr>
      <vt:lpstr>Слайд 12</vt:lpstr>
      <vt:lpstr>Викторина  «Знает вся моя семья, знаю ПДД и Я»</vt:lpstr>
      <vt:lpstr>Слайд 14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32</cp:revision>
  <dcterms:created xsi:type="dcterms:W3CDTF">2016-03-12T18:17:28Z</dcterms:created>
  <dcterms:modified xsi:type="dcterms:W3CDTF">2016-03-14T19:28:43Z</dcterms:modified>
</cp:coreProperties>
</file>