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FB08C9-CFC1-4DD9-A5D7-6FCB9D4B085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8"/>
            <p14:sldId id="276"/>
            <p14:sldId id="277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3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6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6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6F18-4B01-46E0-A82B-9D38E1F3B379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CCCD-EA1D-4C4B-B863-CF026459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5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SeeNKa\Desktop\Презентация лего\легого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777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SeeNKa\Desktop\Презентация лего\леголен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9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voiludi.ru/images/tb/8375/legoland-13451660480373_w514h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950"/>
            <a:ext cx="5620727" cy="33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-fotki.yandex.ru/get/5707/omyworld.67/0_70e60_56c397f9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8579" r="9962" b="10692"/>
          <a:stretch/>
        </p:blipFill>
        <p:spPr bwMode="auto">
          <a:xfrm>
            <a:off x="-36512" y="3381949"/>
            <a:ext cx="5620727" cy="35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venividi.ru/sites/default/files/styles/large/public/images/16114/rozovye_flamin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31" y="-27384"/>
            <a:ext cx="454688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vd-travel.com.ua/assets/images/catalog/europe/denmark/donkey-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2" y="3020616"/>
            <a:ext cx="4286250" cy="38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8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SeeNKa\Desktop\Презентация лего\легодупл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108"/>
          <a:stretch/>
        </p:blipFill>
        <p:spPr bwMode="auto">
          <a:xfrm>
            <a:off x="5292080" y="-27384"/>
            <a:ext cx="3851920" cy="35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SeeNKa\Desktop\Презентация лего\легодупло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7384"/>
            <a:ext cx="5328592" cy="35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SeeNKa\Desktop\Презентация лего\легош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3789040"/>
            <a:ext cx="1788442" cy="29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7714" y="3977159"/>
            <a:ext cx="7038782" cy="255454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LEGO Дупло.</a:t>
            </a:r>
            <a:r>
              <a:rPr lang="ru-RU" sz="4000" dirty="0">
                <a:latin typeface="Monotype Corsiva" pitchFamily="66" charset="0"/>
              </a:rPr>
              <a:t> Самый добрый, красочный набор. LEGO дупло отличают замечательные, добрые персонажи, они яркие и красочные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8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4pk.ru/8237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510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dom-lego.ru/static/img/0000/0003/0522/30522640.8m2t3l1j9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66" y="3577315"/>
            <a:ext cx="4824536" cy="32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8262" y="476672"/>
            <a:ext cx="3360202" cy="255454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LEGO Техник</a:t>
            </a:r>
            <a:r>
              <a:rPr lang="ru-RU" sz="3200" dirty="0">
                <a:latin typeface="Monotype Corsiva" pitchFamily="66" charset="0"/>
              </a:rPr>
              <a:t>. В эту серию LEGO входят уменьшенные копии настоящих машин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4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toy.ru/upload/medialibrary/4b6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-27384"/>
            <a:ext cx="4381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neopod.ru/images/products/large/0/lego_star_wars_94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b="11237"/>
          <a:stretch/>
        </p:blipFill>
        <p:spPr bwMode="auto">
          <a:xfrm>
            <a:off x="-36512" y="3939420"/>
            <a:ext cx="4799012" cy="29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neopod.ru/images/products/large/0/lego9493xw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19890"/>
            <a:ext cx="4789140" cy="40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0" y="3201938"/>
            <a:ext cx="4381500" cy="35394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LEGO Звездные войны</a:t>
            </a:r>
            <a:r>
              <a:rPr lang="ru-RU" sz="2800" dirty="0">
                <a:latin typeface="Monotype Corsiva" pitchFamily="66" charset="0"/>
              </a:rPr>
              <a:t>. Для любителей фантастической саги Звездные войны эта серия LEGO будет настоящим открытием. Фигурки LEGO являются копиями персонажей легендарного фильма «Звездные войны</a:t>
            </a:r>
            <a:r>
              <a:rPr lang="ru-RU" sz="2800" dirty="0" smtClean="0">
                <a:latin typeface="Monotype Corsiva" pitchFamily="66" charset="0"/>
              </a:rPr>
              <a:t>».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6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SeeNKa\Desktop\Презентация лего\легосит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50" y="0"/>
            <a:ext cx="642708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509120"/>
            <a:ext cx="8784976" cy="224676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LEGO </a:t>
            </a:r>
            <a:r>
              <a:rPr lang="ru-RU" sz="2800" b="1" dirty="0" err="1">
                <a:latin typeface="Monotype Corsiva" pitchFamily="66" charset="0"/>
              </a:rPr>
              <a:t>City</a:t>
            </a:r>
            <a:r>
              <a:rPr lang="ru-RU" sz="2800" dirty="0">
                <a:latin typeface="Monotype Corsiva" pitchFamily="66" charset="0"/>
              </a:rPr>
              <a:t>. Из этого ЛЕГО можно создать свой собственный целый LEGO- город. В нем будет все как в настоящем городе: пожарные, LEGO полиция, железнодорожная станция, многочисленные жители. А при помощи строительной LEGO - техники можно построить еще больше новых домов и городов</a:t>
            </a:r>
            <a:r>
              <a:rPr lang="ru-RU" sz="2800" dirty="0" smtClean="0">
                <a:latin typeface="Monotype Corsiva" pitchFamily="66" charset="0"/>
              </a:rPr>
              <a:t>!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KSeeNKa\Desktop\Презентация лего\легоси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9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1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SeeNKa\Desktop\Презентация лего\легопираты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0"/>
            <a:ext cx="666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SeeNKa\Desktop\Презентация лего\легопираты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55" r="2683"/>
          <a:stretch/>
        </p:blipFill>
        <p:spPr bwMode="auto">
          <a:xfrm>
            <a:off x="5724128" y="3711917"/>
            <a:ext cx="3419872" cy="31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17" y="4124152"/>
            <a:ext cx="5629703" cy="230832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itchFamily="66" charset="0"/>
              </a:rPr>
              <a:t>LEGO Пираты</a:t>
            </a:r>
            <a:r>
              <a:rPr lang="ru-RU" sz="3600" dirty="0">
                <a:latin typeface="Monotype Corsiva" pitchFamily="66" charset="0"/>
              </a:rPr>
              <a:t>. С LEGO Пираты можно отправиться в опасное путешествие за сокровищами пирата Флинта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8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KSeeNKa\Desktop\Презентация лего\легодлядевоч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16016" cy="40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KSeeNKa\Desktop\Презентация лего\легодлядевоче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04498" cy="40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SeeNKa\Desktop\Презентация лего\легош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4077072"/>
            <a:ext cx="1629989" cy="26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2112" y="3356992"/>
            <a:ext cx="2553904" cy="52322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Лего для девочек. 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panama.ua/products_pictures/b/bo/bolshie-stroitelnye-plastiny-4-detali---lego-duplo-5052-20140620105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7710506" cy="52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428" y="5373216"/>
            <a:ext cx="4108817" cy="132343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Пластина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eeNKa\Desktop\ole_kristia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50" y="476672"/>
            <a:ext cx="56605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86693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Оле </a:t>
            </a:r>
            <a:r>
              <a:rPr lang="ru-RU" sz="8000" dirty="0" err="1" smtClean="0">
                <a:latin typeface="Monotype Corsiva" pitchFamily="66" charset="0"/>
              </a:rPr>
              <a:t>Кирк</a:t>
            </a:r>
            <a:r>
              <a:rPr lang="ru-RU" sz="8000" dirty="0" smtClean="0">
                <a:latin typeface="Monotype Corsiva" pitchFamily="66" charset="0"/>
              </a:rPr>
              <a:t> </a:t>
            </a:r>
            <a:r>
              <a:rPr lang="ru-RU" sz="8000" dirty="0" err="1" smtClean="0">
                <a:latin typeface="Monotype Corsiva" pitchFamily="66" charset="0"/>
              </a:rPr>
              <a:t>Кристенсен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oplessrobot.com/lego_b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6702" y="1075303"/>
            <a:ext cx="4094391" cy="132343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Кирпичик</a:t>
            </a: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18436" name="Picture 4" descr="http://img4.wikia.nocookie.net/__cb20130628071844/legostarwars/images/f/fc/Bricksr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3964" r="4558" b="6046"/>
          <a:stretch/>
        </p:blipFill>
        <p:spPr bwMode="auto">
          <a:xfrm>
            <a:off x="179509" y="3225262"/>
            <a:ext cx="4286251" cy="34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109" y="4277830"/>
            <a:ext cx="3188365" cy="132343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Кубик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ebayimg.com/00/s/MTYwMFgxNTE1/z/qf4AAOSwVFlT~x5b/$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0070"/>
            <a:ext cx="52489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628800"/>
            <a:ext cx="2380780" cy="378565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Окна </a:t>
            </a:r>
          </a:p>
          <a:p>
            <a:pPr algn="ctr"/>
            <a:r>
              <a:rPr lang="ru-RU" sz="8000" dirty="0" smtClean="0">
                <a:latin typeface="Monotype Corsiva" pitchFamily="66" charset="0"/>
              </a:rPr>
              <a:t>и </a:t>
            </a:r>
          </a:p>
          <a:p>
            <a:pPr algn="ctr"/>
            <a:r>
              <a:rPr lang="ru-RU" sz="8000" dirty="0" smtClean="0">
                <a:latin typeface="Monotype Corsiva" pitchFamily="66" charset="0"/>
              </a:rPr>
              <a:t>двери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raina-kazok.com.ua/files/products/10554-1.800x600w.jpg?f3b47fcd121b296a9f1493d8daaaeb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7253"/>
          <a:stretch/>
        </p:blipFill>
        <p:spPr bwMode="auto">
          <a:xfrm>
            <a:off x="438944" y="332656"/>
            <a:ext cx="8151470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4852" y="3986839"/>
            <a:ext cx="6419653" cy="255454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Платформа на колесиках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Правил</a:t>
            </a:r>
            <a:r>
              <a:rPr lang="ru-RU" sz="6600" dirty="0">
                <a:latin typeface="Monotype Corsiva" pitchFamily="66" charset="0"/>
              </a:rPr>
              <a:t>а</a:t>
            </a:r>
            <a:r>
              <a:rPr lang="ru-RU" sz="6600" dirty="0" smtClean="0">
                <a:latin typeface="Monotype Corsiva" pitchFamily="66" charset="0"/>
              </a:rPr>
              <a:t> работы с </a:t>
            </a:r>
            <a:r>
              <a:rPr lang="en-US" sz="6600" dirty="0" smtClean="0">
                <a:latin typeface="Monotype Corsiva" pitchFamily="66" charset="0"/>
              </a:rPr>
              <a:t>Lego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3" name="Picture 4" descr="C:\Users\KSeeNKa\Desktop\Презентация лего\легош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036107" cy="49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2682" y="1519039"/>
            <a:ext cx="5913813" cy="507831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itchFamily="66" charset="0"/>
              </a:rPr>
              <a:t>Правило первое: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dirty="0">
                <a:latin typeface="Monotype Corsiva" pitchFamily="66" charset="0"/>
              </a:rPr>
              <a:t>Никогда не бери мелкие детали LEGO в рот.</a:t>
            </a:r>
          </a:p>
          <a:p>
            <a:r>
              <a:rPr lang="ru-RU" sz="3600" b="1" dirty="0">
                <a:latin typeface="Monotype Corsiva" pitchFamily="66" charset="0"/>
              </a:rPr>
              <a:t>Правило второе: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dirty="0">
                <a:latin typeface="Monotype Corsiva" pitchFamily="66" charset="0"/>
              </a:rPr>
              <a:t>Никогда не разъединяй детали, соединенные вместе зубами.</a:t>
            </a:r>
          </a:p>
          <a:p>
            <a:r>
              <a:rPr lang="ru-RU" sz="3600" b="1" dirty="0">
                <a:latin typeface="Monotype Corsiva" pitchFamily="66" charset="0"/>
              </a:rPr>
              <a:t>Правило третье: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dirty="0">
                <a:latin typeface="Monotype Corsiva" pitchFamily="66" charset="0"/>
              </a:rPr>
              <a:t>Не стучи деталями по столу, пластмасса может треснуть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doshva-shop.ru/image/cache/crocs/jibbitz/3000011-01605-0003_001_ALT120-1024x102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14983" r="20123" b="15415"/>
          <a:stretch/>
        </p:blipFill>
        <p:spPr bwMode="auto">
          <a:xfrm>
            <a:off x="1547664" y="69273"/>
            <a:ext cx="5902036" cy="67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3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SeeNKa\Desktop\Презентация лего\легош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745"/>
            <a:ext cx="3851920" cy="63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3543" y="1988840"/>
            <a:ext cx="4604173" cy="255454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Спасибо за внимание!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rtnews.ru/storage/c/2013/12/11/1386760828_364527_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76" y="332656"/>
            <a:ext cx="6480720" cy="43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1620" y="4869160"/>
            <a:ext cx="6696744" cy="156966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Столяр – это человек, который работает с деревом, вытачивает и изготавливает изделия из дерева</a:t>
            </a:r>
          </a:p>
        </p:txBody>
      </p:sp>
    </p:spTree>
    <p:extLst>
      <p:ext uri="{BB962C8B-B14F-4D97-AF65-F5344CB8AC3E}">
        <p14:creationId xmlns:p14="http://schemas.microsoft.com/office/powerpoint/2010/main" val="372942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komok-chelyabinsk.ru/content/2012/20120520/u18493/images/201205/i20120520193415-lest_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1" y="188640"/>
            <a:ext cx="2895663" cy="40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--8sbai5bremceehi9o.xn--p1ai/photos/pic_pr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1067"/>
            <a:ext cx="5040559" cy="40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1.livemaster.ru/storage/6a/a3/2ed44cacde5b29b239eafaea05r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1" b="19743"/>
          <a:stretch/>
        </p:blipFill>
        <p:spPr bwMode="auto">
          <a:xfrm>
            <a:off x="369251" y="3933056"/>
            <a:ext cx="4525415" cy="27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piratov.net/2014/01/09/86542/86542_1389280013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80166"/>
            <a:ext cx="4983978" cy="37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SeeNKa\Desktop\Презентация лего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2276" y="332656"/>
            <a:ext cx="6290204" cy="255454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Это </a:t>
            </a:r>
            <a:r>
              <a:rPr lang="ru-RU" sz="3200" dirty="0">
                <a:latin typeface="Monotype Corsiva" pitchFamily="66" charset="0"/>
              </a:rPr>
              <a:t>«логотип», т.е. эмблема, его рисуют на коробках с LEGO – конструктором, точно такой же значок имеется на здании фабрики по выпуску LEGO- конструктора</a:t>
            </a:r>
          </a:p>
        </p:txBody>
      </p:sp>
      <p:pic>
        <p:nvPicPr>
          <p:cNvPr id="4100" name="Picture 4" descr="https://encrypted-tbn1.gstatic.com/images?q=tbn:ANd9GcR-to9xpQUD0ZkrGcEKp6dd3y30tQOj4SwhlIacQ7iFjwbZYA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608146" cy="35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cx.images-amazon.com/images/I/61zb6-W6xqL._SY3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6470"/>
          <a:stretch/>
        </p:blipFill>
        <p:spPr bwMode="auto">
          <a:xfrm>
            <a:off x="4788024" y="3140968"/>
            <a:ext cx="4247456" cy="35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6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SeeNKa\Desktop\Презентация лего\легош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" y="188640"/>
            <a:ext cx="3836996" cy="62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3695" y="247283"/>
            <a:ext cx="5142801" cy="649408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Ребята, в LEGO стране все сделано из деталей LEGO. Посмотрите в LEGO страну можно попасть на LEGO поезде, все дома, машины тоже сделаны из LEGO деталей. В LEGO стране можно побывать на самом настоящем пиратском острове, доставит вас туда LEGO лодка. Животные, которые живут в этой стране, тоже сделаны из LEGO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2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SeeNKa\Desktop\Презентация лего\легогоро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2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SeeNKa\Desktop\Презентация лего\легогоро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145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60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275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с Lego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KSeeNKa</dc:creator>
  <cp:lastModifiedBy>KSeeNKa</cp:lastModifiedBy>
  <cp:revision>13</cp:revision>
  <dcterms:created xsi:type="dcterms:W3CDTF">2015-03-29T15:40:34Z</dcterms:created>
  <dcterms:modified xsi:type="dcterms:W3CDTF">2015-03-29T17:27:06Z</dcterms:modified>
</cp:coreProperties>
</file>