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sldIdLst>
    <p:sldId id="256" r:id="rId3"/>
    <p:sldId id="272" r:id="rId4"/>
    <p:sldId id="257" r:id="rId5"/>
    <p:sldId id="265" r:id="rId6"/>
    <p:sldId id="258" r:id="rId7"/>
    <p:sldId id="266" r:id="rId8"/>
    <p:sldId id="267" r:id="rId9"/>
    <p:sldId id="268" r:id="rId10"/>
    <p:sldId id="269" r:id="rId11"/>
    <p:sldId id="273" r:id="rId12"/>
    <p:sldId id="274" r:id="rId13"/>
    <p:sldId id="275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329"/>
    <a:srgbClr val="FF3300"/>
    <a:srgbClr val="FFFF66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0EB17-F9D6-42A4-B419-0166B2AF6421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4E746-3EF3-4A04-B1E5-F516EE86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4E746-3EF3-4A04-B1E5-F516EE8611B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2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3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6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8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6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5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9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6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1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34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34F26-CED2-4774-A703-7F11EE61174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653D-E879-4AE2-9383-535EC8FDD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34F26-CED2-4774-A703-7F11EE6117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653D-E879-4AE2-9383-535EC8FDDE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1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816" y="1844824"/>
            <a:ext cx="8858280" cy="26003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 к проекту «Прихватка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–помощница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кухне»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45995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Выполнила  Ильичева  Т.А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Учитель технологии МБОУ Чулымская СОШ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Технология выполнения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/>
              <a:t>(см. технологическую карту)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438400" cy="1828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541884" cy="1906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9" y="1546373"/>
            <a:ext cx="2555776" cy="1916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84367"/>
            <a:ext cx="2533006" cy="1899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76" y="4725144"/>
            <a:ext cx="2424269" cy="1818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87" y="4049521"/>
            <a:ext cx="2881780" cy="2161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463205"/>
            <a:ext cx="253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Заготовить обтачки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3726355"/>
            <a:ext cx="503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Обработать  поочередно противолежащие стороны, окантовочным швом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38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Технология обработки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/>
              <a:t>(см. технологическую карту)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014464" cy="2260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34742"/>
            <a:ext cx="2903381" cy="2177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3339498" cy="2504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70" y="4581128"/>
            <a:ext cx="2880320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170080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Заготовить петельку, вставить  при обработке окантовочным  швом сторон  прихватки, закрепить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437680"/>
            <a:ext cx="419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Прихватка готова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4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Результат работы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-1" r="6652" b="-947"/>
          <a:stretch/>
        </p:blipFill>
        <p:spPr>
          <a:xfrm>
            <a:off x="755576" y="1427675"/>
            <a:ext cx="3600399" cy="36212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6527"/>
          <a:stretch/>
        </p:blipFill>
        <p:spPr>
          <a:xfrm>
            <a:off x="4499993" y="2888885"/>
            <a:ext cx="3679504" cy="33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Экономическое  обоснование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802661"/>
              </p:ext>
            </p:extLst>
          </p:nvPr>
        </p:nvGraphicFramePr>
        <p:xfrm>
          <a:off x="611559" y="1412776"/>
          <a:ext cx="7992889" cy="2808311"/>
        </p:xfrm>
        <a:graphic>
          <a:graphicData uri="http://schemas.openxmlformats.org/drawingml/2006/table">
            <a:tbl>
              <a:tblPr firstRow="1" firstCol="1" bandRow="1"/>
              <a:tblGrid>
                <a:gridCol w="445951"/>
                <a:gridCol w="2248966"/>
                <a:gridCol w="1081474"/>
                <a:gridCol w="2617252"/>
                <a:gridCol w="1599246"/>
              </a:tblGrid>
              <a:tr h="802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материала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Цена за  единицу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Затраты  (руб)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Хлопковая  ткань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30Х30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60руб за 1 метр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9руб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синтипон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30Х30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 руб  за 1 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12 руб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Нитки швейные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1/2 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руб  1 катушка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4 руб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Хлопковая ткань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З5Х35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60руб за  1 метр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10 руб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7665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итого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09842"/>
            <a:ext cx="2961506" cy="223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39952" y="5127733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Красиво,  дешево - необходимая вещь на  вашей  кухне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8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Приятные  мелочи  своими руками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21088"/>
            <a:ext cx="148816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35696" y="599567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Студия  «Волшебная  иголочка»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8" y="1131324"/>
            <a:ext cx="1957422" cy="146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1" y="5085184"/>
            <a:ext cx="2120296" cy="158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4" y="2780928"/>
            <a:ext cx="1503777" cy="2135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27784" y="1827446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Приходите  к нам.</a:t>
            </a:r>
          </a:p>
          <a:p>
            <a:pPr algn="ctr"/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мы  Вас научим создавать уютные  милые вещицы  в подарок  вашим  родным и близким.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6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место, где  домочадцы проводят очень много времени. Прихватка украсит интерьер нашей кухни, убережет  руки от ожогов и будет отличным подарком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1662"/>
            <a:ext cx="2463201" cy="26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95559"/>
            <a:ext cx="2602632" cy="179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1956"/>
            <a:ext cx="1684635" cy="16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47" y="3212976"/>
            <a:ext cx="1540619" cy="165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013176"/>
            <a:ext cx="1525215" cy="135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5" y="4054543"/>
            <a:ext cx="1549946" cy="128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6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20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 обдумывания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"/>
          <a:stretch/>
        </p:blipFill>
        <p:spPr bwMode="auto">
          <a:xfrm>
            <a:off x="3347864" y="1004462"/>
            <a:ext cx="2380890" cy="151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47" y="1759872"/>
            <a:ext cx="59388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8222"/>
            <a:ext cx="7262690" cy="37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деи для прихваток из ситц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21" y="4019059"/>
            <a:ext cx="2467502" cy="24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 descr="/m/images/upload/03d30dbf3ca3248099029f3abe8518b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289548" cy="195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История и современность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/m/images/upload/588e7fec0f4dcde54bc00947ee092a9c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495" r="5334" b="10164"/>
          <a:stretch/>
        </p:blipFill>
        <p:spPr bwMode="auto">
          <a:xfrm>
            <a:off x="611560" y="4168126"/>
            <a:ext cx="259030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fudz.ru/pictures/12578109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446288" cy="205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153461" y="333236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Ухват – предшественник  прихватки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8655" y="3277253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Прихватки прошлого  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4431" y="6073403"/>
            <a:ext cx="269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прихватки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6712" y="57730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Новейшие  разработки – силиконовые  прихватки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01864" y="2297440"/>
            <a:ext cx="14421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436096" y="3206962"/>
            <a:ext cx="72008" cy="904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3201864" y="5315643"/>
            <a:ext cx="165816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Банк  идей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30" y="4524285"/>
            <a:ext cx="1569031" cy="222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92" y="171093"/>
            <a:ext cx="2235715" cy="167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2771800" y="1539345"/>
            <a:ext cx="1805186" cy="1275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168"/>
            <a:ext cx="3009900" cy="1514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76" y="1173518"/>
            <a:ext cx="1792540" cy="134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7" y="285784"/>
            <a:ext cx="1997546" cy="1664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34177"/>
            <a:ext cx="2241426" cy="1694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555"/>
            <a:ext cx="1839977" cy="147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64513"/>
            <a:ext cx="1987068" cy="148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73836"/>
            <a:ext cx="2251889" cy="1658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0262"/>
            <a:ext cx="1872625" cy="1397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62" y="2712296"/>
            <a:ext cx="2003648" cy="143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Мой  выбор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0558"/>
            <a:ext cx="2138626" cy="161640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30859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56" y="3573016"/>
            <a:ext cx="3170580" cy="25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4842" y="147274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Прихватка  из  хлопковой  ткани «Плетенка»: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адежно, практично, оригинально, без  особых затрат.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456" y="6254512"/>
            <a:ext cx="263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Эскизная  проработка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4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Инструменты.  Материалы. Оборудование.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3234"/>
            <a:ext cx="3041724" cy="2380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68" y="1448252"/>
            <a:ext cx="3212592" cy="2517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22" y="3965900"/>
            <a:ext cx="35966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Правила  безопасного  выполнения  работы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26225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3" y="947936"/>
            <a:ext cx="2390775" cy="1905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2" y="4501733"/>
            <a:ext cx="1067663" cy="1425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3" y="5564680"/>
            <a:ext cx="1615492" cy="126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9958" y="285293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Девочки, читайте  правила!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4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Технология  изготовления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/>
              <a:t>(для работы использую технологическую  карту)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4" y="1311434"/>
            <a:ext cx="2482576" cy="18619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29920"/>
            <a:ext cx="2536087" cy="1902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22" y="1329920"/>
            <a:ext cx="2495509" cy="1871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05064"/>
            <a:ext cx="2520281" cy="1890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3" y="3857119"/>
            <a:ext cx="2717540" cy="2038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05" y="3857119"/>
            <a:ext cx="2797744" cy="20983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32319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Выкроить 2 дет.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17918" y="317605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Разрезать обе детали.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5895274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«сплести»  детали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54022" y="5955427"/>
            <a:ext cx="24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Закрепить отделочной  строкой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08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220</Words>
  <Application>Microsoft Office PowerPoint</Application>
  <PresentationFormat>Экран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 к проекту «Прихватка –помощница  на  кухне»</vt:lpstr>
      <vt:lpstr>     Кухня – это место, где  домочадцы проводят очень много времени. Прихватка украсит интерьер нашей кухни, убережет  руки от ожогов и будет отличным подарком. </vt:lpstr>
      <vt:lpstr>Схема  обдумывания</vt:lpstr>
      <vt:lpstr>История и современность</vt:lpstr>
      <vt:lpstr>Банк  идей </vt:lpstr>
      <vt:lpstr>Мой  выбор</vt:lpstr>
      <vt:lpstr>Инструменты.  Материалы. Оборудование.</vt:lpstr>
      <vt:lpstr>Правила  безопасного  выполнения  работы</vt:lpstr>
      <vt:lpstr>Технология  изготовления (для работы использую технологическую  карту)</vt:lpstr>
      <vt:lpstr>Технология выполнения (см. технологическую карту)</vt:lpstr>
      <vt:lpstr>Технология обработки (см. технологическую карту)</vt:lpstr>
      <vt:lpstr>Результат работы</vt:lpstr>
      <vt:lpstr>Экономическое  обоснование</vt:lpstr>
      <vt:lpstr>Приятные  мелочи  своими руками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по технологии Прихватка «Мамина помощница»</dc:title>
  <dc:creator>учитель</dc:creator>
  <cp:lastModifiedBy>Татьяна</cp:lastModifiedBy>
  <cp:revision>46</cp:revision>
  <dcterms:created xsi:type="dcterms:W3CDTF">2010-12-24T08:13:46Z</dcterms:created>
  <dcterms:modified xsi:type="dcterms:W3CDTF">2016-08-17T02:58:47Z</dcterms:modified>
</cp:coreProperties>
</file>