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70" r:id="rId6"/>
    <p:sldId id="259" r:id="rId7"/>
    <p:sldId id="260" r:id="rId8"/>
    <p:sldId id="271" r:id="rId9"/>
    <p:sldId id="26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68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>
        <p:scale>
          <a:sx n="68" d="100"/>
          <a:sy n="68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7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2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1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57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4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4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5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3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2F08-F3B3-4566-86D8-2AC3A42EFBD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85FB-71BE-46C8-B50D-B2C9959E9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7A27C03-F0E0-41E6-87FF-BD578D00FA20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F137CA-59BB-4A32-8CF3-3D9326447D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g"/><Relationship Id="rId5" Type="http://schemas.openxmlformats.org/officeDocument/2006/relationships/hyperlink" Target="&#1089;&#1089;&#1099;&#1083;&#1082;&#1072;%20%20&#1042;&#1072;&#1083;&#1100;&#1076;&#1086;&#1088;&#1092;&#1089;&#1082;&#1072;&#1103;%20%20&#1082;&#1091;&#1082;&#1083;&#1072;.docx" TargetMode="Externa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hyperlink" Target="&#1089;&#1089;&#1099;&#1083;&#1082;&#1072;%20%20&#1089;&#1082;&#1091;&#1083;&#1100;&#1087;&#1090;.%20%20&#1090;&#1077;&#1089;&#1090;&#1080;&#1083;&#1100;.docx" TargetMode="External"/><Relationship Id="rId7" Type="http://schemas.openxmlformats.org/officeDocument/2006/relationships/image" Target="../media/image46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12" Type="http://schemas.openxmlformats.org/officeDocument/2006/relationships/image" Target="../media/image63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g"/><Relationship Id="rId10" Type="http://schemas.openxmlformats.org/officeDocument/2006/relationships/image" Target="../media/image61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&#1089;&#1087;&#1086;&#1089;&#1086;&#1073;&#1099;%20%20&#1089;&#1086;&#1077;&#1076;&#1080;&#1085;&#1077;&#1085;&#1080;&#1103;.docx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89;&#1089;&#1099;&#1083;&#1082;&#1072;%20%20&#1076;&#1083;&#1103;%20%20&#1082;&#1091;&#1082;&#1086;&#1083;%20-%20&#1086;&#1073;&#1077;&#1088;&#1077;&#1075;&#1086;&#1074;.docx" TargetMode="External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hyperlink" Target="&#1089;&#1089;&#1099;&#1083;&#1082;&#1072;%20%20&#1087;&#1088;&#1080;&#1084;&#1080;&#1090;&#1080;&#1074;&#1082;&#1080;.docx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11" Type="http://schemas.openxmlformats.org/officeDocument/2006/relationships/image" Target="../media/image36.jpeg"/><Relationship Id="rId5" Type="http://schemas.openxmlformats.org/officeDocument/2006/relationships/image" Target="../media/image30.jpg"/><Relationship Id="rId10" Type="http://schemas.openxmlformats.org/officeDocument/2006/relationships/image" Target="../media/image35.jpe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Текстильная  </a:t>
            </a:r>
            <a:r>
              <a:rPr lang="ru-RU" dirty="0" smtClean="0"/>
              <a:t>игрушка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6408712" cy="1584176"/>
          </a:xfrm>
        </p:spPr>
        <p:txBody>
          <a:bodyPr/>
          <a:lstStyle/>
          <a:p>
            <a:pPr algn="l"/>
            <a:r>
              <a:rPr lang="ru-RU" dirty="0" smtClean="0"/>
              <a:t>«От  простого  </a:t>
            </a:r>
            <a:r>
              <a:rPr lang="en-US" dirty="0" smtClean="0"/>
              <a:t>                                      </a:t>
            </a:r>
            <a:r>
              <a:rPr lang="ru-RU" dirty="0" smtClean="0"/>
              <a:t>         к удивительному»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8681"/>
            <a:ext cx="1786686" cy="238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81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29">
            <a:off x="6278038" y="3495646"/>
            <a:ext cx="2232248" cy="2976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49160"/>
            <a:ext cx="4146329" cy="31097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670">
            <a:off x="453236" y="1316765"/>
            <a:ext cx="2088232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5" action="ppaction://hlinkfile"/>
              </a:rPr>
              <a:t>Вальдорфская   игрушка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72816"/>
            <a:ext cx="2016223" cy="13364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55751"/>
            <a:ext cx="132398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93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89" y="2373904"/>
            <a:ext cx="3926003" cy="2944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file"/>
              </a:rPr>
              <a:t>  скульптурный  текстиль</a:t>
            </a:r>
            <a:endParaRPr lang="ru-RU" dirty="0">
              <a:hlinkClick r:id="rId3" action="ppaction://hlinkfile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81885"/>
            <a:ext cx="2764060" cy="2073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04" y="1474466"/>
            <a:ext cx="2037185" cy="1527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16164"/>
            <a:ext cx="1368152" cy="1026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9" y="3036634"/>
            <a:ext cx="1178439" cy="168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98804"/>
            <a:ext cx="2448272" cy="1836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1340768"/>
            <a:ext cx="1882359" cy="141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4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3A299">
                    <a:lumMod val="75000"/>
                  </a:srgbClr>
                </a:solidFill>
              </a:rPr>
              <a:t> </a:t>
            </a:r>
            <a:r>
              <a:rPr lang="ru-RU" dirty="0" smtClean="0">
                <a:solidFill>
                  <a:srgbClr val="93A299">
                    <a:lumMod val="75000"/>
                  </a:srgbClr>
                </a:solidFill>
              </a:rPr>
              <a:t>скульптурный  текстиль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216">
            <a:off x="409117" y="2430712"/>
            <a:ext cx="2754400" cy="367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396">
            <a:off x="5502933" y="2692466"/>
            <a:ext cx="3151827" cy="2363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252">
            <a:off x="2527628" y="2163807"/>
            <a:ext cx="3203363" cy="2402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066">
            <a:off x="4314092" y="4708764"/>
            <a:ext cx="2702873" cy="170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38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1"/>
            <a:ext cx="8260672" cy="11521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Работы  мастера  Трубе  Галины Васильевны.  нам  есть  к  чему  стремиться!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59" y="1589675"/>
            <a:ext cx="2347301" cy="1760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199124" cy="1649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8" y="2259089"/>
            <a:ext cx="2198067" cy="2930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1" y="4271494"/>
            <a:ext cx="1727319" cy="2303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27" y="3296523"/>
            <a:ext cx="1352874" cy="1803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2" y="4129587"/>
            <a:ext cx="1817078" cy="242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73" y="4119885"/>
            <a:ext cx="1795458" cy="239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94" y="1446289"/>
            <a:ext cx="1219200" cy="162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632"/>
            <a:ext cx="1173148" cy="1564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97" y="5340972"/>
            <a:ext cx="1625600" cy="121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80" y="3256053"/>
            <a:ext cx="1345400" cy="1793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84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изготовлении  текстильной игрушки развиваются  творческие  и дизайнерские  способности,  осваиваются  практические  навыки  выполнения  и  закрепляются теоретические  по швейному  делу.   Изготавливая  одежду  для  игрушек,  можно  применить  и  освоить  другие  техники,  например:  вязание  крючком и на спицах,  валяние  из шерсти,  канзаши,  вышивку….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</a:t>
            </a:r>
            <a:r>
              <a:rPr lang="en-US" dirty="0" smtClean="0"/>
              <a:t>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528" y="1600201"/>
            <a:ext cx="7420272" cy="3556992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коллекцию неповторимых  по  технике  выполнения  игрушек можно  использовать в  театральных  кружках,   в  качестве  сувениров,  подарков,  дидактического  материала  в  детском  саду,  начальной школе,  а  самое  главное:  получить  огромное  удовлетворение  от  своей  работы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65" y="499364"/>
            <a:ext cx="1331639" cy="998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23" y="5013176"/>
            <a:ext cx="1886000" cy="14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13176"/>
            <a:ext cx="1919672" cy="1439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5" y="461635"/>
            <a:ext cx="1381944" cy="1036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1886000" cy="14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13176"/>
            <a:ext cx="1886000" cy="14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29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Журнал  «Рукоделие»</a:t>
            </a:r>
          </a:p>
          <a:p>
            <a:r>
              <a:rPr lang="ru-RU" dirty="0" smtClean="0"/>
              <a:t>Интернет-сайт  «</a:t>
            </a:r>
            <a:r>
              <a:rPr lang="ru-RU" dirty="0"/>
              <a:t>С</a:t>
            </a:r>
            <a:r>
              <a:rPr lang="ru-RU" dirty="0" smtClean="0"/>
              <a:t>трана  мастеров»</a:t>
            </a:r>
          </a:p>
          <a:p>
            <a:r>
              <a:rPr lang="ru-RU" dirty="0" smtClean="0"/>
              <a:t>МК  по  рукоделию ( ресурсы  сети Интернет)</a:t>
            </a:r>
          </a:p>
          <a:p>
            <a:r>
              <a:rPr lang="ru-RU" dirty="0" smtClean="0"/>
              <a:t>Консультации  мастера  по  изготовлению  кукол  Трубе  Галины  Васильевны  (</a:t>
            </a:r>
            <a:r>
              <a:rPr lang="en-US" dirty="0" smtClean="0"/>
              <a:t>galinatrube@mail.ru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49080"/>
            <a:ext cx="2645029" cy="23511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04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187" y="260648"/>
            <a:ext cx="8640960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2379" y="404664"/>
            <a:ext cx="8408269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79" y="422666"/>
            <a:ext cx="8133323" cy="142215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</a:rPr>
              <a:t/>
            </a:r>
            <a:b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</a:rPr>
            </a:b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</a:rPr>
              <a:t>«</a:t>
            </a:r>
            <a:r>
              <a:rPr lang="ru-RU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</a:rPr>
              <a:t>Мастерство  тому  дается,   кто  весь  делу  отдается»</a:t>
            </a:r>
            <a:r>
              <a:rPr lang="ru-RU" sz="4000" cap="none" dirty="0">
                <a:solidFill>
                  <a:srgbClr val="564B3C"/>
                </a:solidFill>
                <a:latin typeface="Century Gothic"/>
              </a:rPr>
              <a:t/>
            </a:r>
            <a:br>
              <a:rPr lang="ru-RU" sz="4000" cap="none" dirty="0">
                <a:solidFill>
                  <a:srgbClr val="564B3C"/>
                </a:solidFill>
                <a:latin typeface="Century Gothic"/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2918" y="3802218"/>
            <a:ext cx="7937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ea typeface="+mj-ea"/>
                <a:cs typeface="+mj-cs"/>
              </a:rPr>
              <a:t/>
            </a:r>
            <a:br>
              <a:rPr lang="ru-RU" sz="4000" dirty="0">
                <a:ea typeface="+mj-ea"/>
                <a:cs typeface="+mj-cs"/>
              </a:rPr>
            </a:b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41" y="2079751"/>
            <a:ext cx="2588426" cy="2173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27" y="3090410"/>
            <a:ext cx="2827280" cy="2191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7" y="4463937"/>
            <a:ext cx="2634986" cy="2040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79751"/>
            <a:ext cx="1646070" cy="2194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979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«не  ждите    чуда - чудите  сами»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03" y="4584407"/>
            <a:ext cx="2228263" cy="20256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99" y="1401206"/>
            <a:ext cx="2558940" cy="2013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1206"/>
            <a:ext cx="2291034" cy="2065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34" y="1401207"/>
            <a:ext cx="2203955" cy="2938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23" y="4063162"/>
            <a:ext cx="2127755" cy="25469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86804"/>
            <a:ext cx="2024742" cy="26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1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Текстильная 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152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   Игрушки  </a:t>
            </a:r>
            <a:r>
              <a:rPr lang="ru-RU" i="1" dirty="0"/>
              <a:t>все разные: сувенирные, декоративные, хозяйственные (например на чайник) и просто для игр детей. Они бывают фарфоровые, тряпичные, из пластики и даже из дерева.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i="1" dirty="0" smtClean="0"/>
              <a:t>Разный </a:t>
            </a:r>
            <a:r>
              <a:rPr lang="ru-RU" i="1" dirty="0"/>
              <a:t>материал используют для создания </a:t>
            </a:r>
            <a:r>
              <a:rPr lang="ru-RU" i="1" dirty="0" smtClean="0"/>
              <a:t>игрушек. Мне  же хочется остановиться  на  текстильной  игрушке.</a:t>
            </a:r>
            <a:r>
              <a:rPr lang="ru-RU" dirty="0"/>
              <a:t> Они выглядят необычно: кто-то ими восхищается, других они пугают тем, что похожи на замерших живых </a:t>
            </a:r>
            <a:r>
              <a:rPr lang="en-US" dirty="0"/>
              <a:t> </a:t>
            </a:r>
            <a:r>
              <a:rPr lang="ru-RU" dirty="0" smtClean="0"/>
              <a:t> прототипов.  Игрушки, особенно  куклы , </a:t>
            </a:r>
            <a:r>
              <a:rPr lang="ru-RU" dirty="0"/>
              <a:t>действительно смотрятся как живые. Этим они и </a:t>
            </a:r>
            <a:r>
              <a:rPr lang="ru-RU" dirty="0" smtClean="0"/>
              <a:t>интересны.  </a:t>
            </a:r>
            <a:r>
              <a:rPr lang="ru-RU" dirty="0"/>
              <a:t>Делать их, поверьте, необыкновенно </a:t>
            </a:r>
            <a:r>
              <a:rPr lang="ru-RU" dirty="0" smtClean="0"/>
              <a:t>интересно</a:t>
            </a:r>
            <a:r>
              <a:rPr lang="ru-RU" dirty="0"/>
              <a:t>,</a:t>
            </a:r>
            <a:r>
              <a:rPr lang="ru-RU" dirty="0" smtClean="0"/>
              <a:t>  </a:t>
            </a:r>
            <a:r>
              <a:rPr lang="ru-RU" dirty="0"/>
              <a:t>т</a:t>
            </a:r>
            <a:r>
              <a:rPr lang="ru-RU" dirty="0" smtClean="0"/>
              <a:t>ем  более  что  каждая  получается  неповторимой,  характерной.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Documents and Settings\Admin\Рабочий стол\фото для  презинтации\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72" y="4869160"/>
            <a:ext cx="2560836" cy="182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543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Разновидности  выполнения: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Лоскутная техника     </a:t>
            </a:r>
          </a:p>
          <a:p>
            <a:r>
              <a:rPr lang="ru-RU" b="1" dirty="0" smtClean="0"/>
              <a:t>Текстильная  шарнирка  </a:t>
            </a:r>
          </a:p>
          <a:p>
            <a:r>
              <a:rPr lang="ru-RU" b="1" dirty="0" smtClean="0"/>
              <a:t>Тряпичные   куклы </a:t>
            </a:r>
          </a:p>
          <a:p>
            <a:r>
              <a:rPr lang="ru-RU" b="1" dirty="0" smtClean="0"/>
              <a:t>Куклы-</a:t>
            </a:r>
            <a:r>
              <a:rPr lang="ru-RU" b="1" dirty="0" err="1" smtClean="0"/>
              <a:t>примитивки</a:t>
            </a:r>
            <a:r>
              <a:rPr lang="ru-RU" b="1" dirty="0" smtClean="0"/>
              <a:t>  </a:t>
            </a:r>
          </a:p>
          <a:p>
            <a:r>
              <a:rPr lang="ru-RU" b="1" dirty="0"/>
              <a:t>Вальдорфская </a:t>
            </a:r>
            <a:r>
              <a:rPr lang="ru-RU" b="1" dirty="0" smtClean="0"/>
              <a:t>кукла  </a:t>
            </a:r>
          </a:p>
          <a:p>
            <a:r>
              <a:rPr lang="ru-RU" b="1" dirty="0"/>
              <a:t>Скульптурный  </a:t>
            </a:r>
            <a:r>
              <a:rPr lang="ru-RU" b="1" dirty="0" smtClean="0"/>
              <a:t>текстиль </a:t>
            </a:r>
            <a:r>
              <a:rPr lang="ru-RU" dirty="0" smtClean="0"/>
              <a:t>:</a:t>
            </a:r>
          </a:p>
          <a:p>
            <a:pPr marL="114300" indent="0">
              <a:buNone/>
            </a:pPr>
            <a:r>
              <a:rPr lang="ru-RU" dirty="0" smtClean="0"/>
              <a:t> куклы  на  каркасе,  куклы-попики,  куклы портретно-шаржевые,  куклы-обереги,  </a:t>
            </a:r>
            <a:r>
              <a:rPr lang="ru-RU" dirty="0" err="1" smtClean="0"/>
              <a:t>пакетницы</a:t>
            </a:r>
            <a:r>
              <a:rPr lang="ru-RU" dirty="0" smtClean="0"/>
              <a:t>,  </a:t>
            </a:r>
            <a:r>
              <a:rPr lang="ru-RU" dirty="0" err="1" smtClean="0"/>
              <a:t>конфетницы</a:t>
            </a:r>
            <a:r>
              <a:rPr lang="ru-RU" dirty="0" smtClean="0"/>
              <a:t>, обереги:  домовята,  </a:t>
            </a:r>
            <a:r>
              <a:rPr lang="ru-RU" dirty="0" err="1" smtClean="0"/>
              <a:t>домовушки</a:t>
            </a:r>
            <a:r>
              <a:rPr lang="ru-RU" dirty="0" smtClean="0"/>
              <a:t>,  «на  удачу»…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0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9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08967" y="3742660"/>
            <a:ext cx="1814500" cy="411211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804248" y="3742659"/>
            <a:ext cx="2120098" cy="38837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23" y="4079163"/>
            <a:ext cx="3168352" cy="249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396867" y="5738460"/>
            <a:ext cx="2467430" cy="886844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  и инструменты  для  работы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0133" y="3754132"/>
            <a:ext cx="15121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6867" y="5763572"/>
            <a:ext cx="246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Инструменты  и  материалы для  ручных  работ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2189" y="37426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оборудование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5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Игрушки  в  лоскутной  технике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466547" cy="1849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79322"/>
            <a:ext cx="2210772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93" y="4494305"/>
            <a:ext cx="2189256" cy="1804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861047"/>
            <a:ext cx="2304255" cy="1728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93" y="2292258"/>
            <a:ext cx="2415820" cy="1867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Documents and Settings\Admin\Рабочий стол\фото для  презинтации\getImage (7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390947"/>
            <a:ext cx="2529478" cy="1897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46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Текстильная  шарнирка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80" y="1762179"/>
            <a:ext cx="1536358" cy="2309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84" y="4466536"/>
            <a:ext cx="1354843" cy="1923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0" y="1844824"/>
            <a:ext cx="2096029" cy="2229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647">
            <a:off x="676861" y="4774685"/>
            <a:ext cx="2033234" cy="14627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252">
            <a:off x="6134801" y="4775822"/>
            <a:ext cx="2337780" cy="13907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8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Способы соединений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2878832" cy="143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704">
            <a:off x="446243" y="2626246"/>
            <a:ext cx="1607094" cy="2181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42" y="3717032"/>
            <a:ext cx="4095902" cy="260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970">
            <a:off x="2517707" y="3924447"/>
            <a:ext cx="1922757" cy="2598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24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29604"/>
            <a:ext cx="2520280" cy="181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350550" y="6239597"/>
            <a:ext cx="1562579" cy="30204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18284"/>
            <a:ext cx="1735662" cy="210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889100" y="3976330"/>
            <a:ext cx="1205234" cy="30204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6" y="1281170"/>
            <a:ext cx="396240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15816" y="4711130"/>
            <a:ext cx="1562579" cy="30204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41" y="4373287"/>
            <a:ext cx="1823837" cy="211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283968" y="6337811"/>
            <a:ext cx="2376714" cy="30204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57227"/>
            <a:ext cx="1957071" cy="226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620068" y="3276116"/>
            <a:ext cx="1562579" cy="30204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Крупеничк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98" y="4198307"/>
            <a:ext cx="1497136" cy="175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073501" y="5884576"/>
            <a:ext cx="1562579" cy="30204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8" action="ppaction://hlinkfile"/>
              </a:rPr>
              <a:t>Тряпичная  кукла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50550" y="6238724"/>
            <a:ext cx="181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масленица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480" y="394268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оляда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682" y="3242473"/>
            <a:ext cx="17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пеленашка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9503" y="6337811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айчик  на  пальчик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9117" y="5870265"/>
            <a:ext cx="175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крупеничка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7155" y="471113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травница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7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040" y="260696"/>
            <a:ext cx="7436152" cy="1039427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Куклы-</a:t>
            </a:r>
            <a:r>
              <a:rPr lang="ru-RU" dirty="0" err="1" smtClean="0">
                <a:hlinkClick r:id="rId2" action="ppaction://hlinkfile"/>
              </a:rPr>
              <a:t>примитивки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39628"/>
            <a:ext cx="1959871" cy="293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9" y="2533488"/>
            <a:ext cx="117565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0" y="4958734"/>
            <a:ext cx="1168779" cy="156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60" y="1690702"/>
            <a:ext cx="124765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9" y="780410"/>
            <a:ext cx="1128339" cy="1552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фото для  презинтации\игрушка  из  носков шаг 1\getImage (10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68" y="5119906"/>
            <a:ext cx="1872208" cy="140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Documents and Settings\Admin\Рабочий стол\фото для  презинтации\игрушка  из  носков шаг 1\DSC003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801600" y="-9601200"/>
            <a:ext cx="9849600" cy="73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Рабочий стол\фото для  презинтации\игрушка  из  носков шаг 1\DSC0037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09" y="1772816"/>
            <a:ext cx="4228919" cy="3148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C:\Documents and Settings\Admin\Рабочий стол\фото для  презинтации\игрушка  из  носков шаг 1\из носков\80296023711805b5e279a6566ff325e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79845"/>
            <a:ext cx="1296144" cy="194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80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267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Специальное оформление</vt:lpstr>
      <vt:lpstr>Аптека</vt:lpstr>
      <vt:lpstr>«От  простого                                                 к удивительному»</vt:lpstr>
      <vt:lpstr>Текстильная  игрушка</vt:lpstr>
      <vt:lpstr>Разновидности  выполнения:</vt:lpstr>
      <vt:lpstr>Материалы  и инструменты  для  работы</vt:lpstr>
      <vt:lpstr>Игрушки  в  лоскутной  технике</vt:lpstr>
      <vt:lpstr>Текстильная  шарнирка</vt:lpstr>
      <vt:lpstr>Способы соединений</vt:lpstr>
      <vt:lpstr>Тряпичная  кукла</vt:lpstr>
      <vt:lpstr>Куклы-примитивки</vt:lpstr>
      <vt:lpstr>Вальдорфская   игрушка</vt:lpstr>
      <vt:lpstr>  скульптурный  текстиль</vt:lpstr>
      <vt:lpstr> скульптурный  текстиль</vt:lpstr>
      <vt:lpstr>Работы  мастера  Трубе  Галины Васильевны.  нам  есть  к  чему  стремиться!</vt:lpstr>
      <vt:lpstr>  выводы:</vt:lpstr>
      <vt:lpstr>Итоги  работы</vt:lpstr>
      <vt:lpstr>Используемые  источники:</vt:lpstr>
      <vt:lpstr> «Мастерство  тому  дается,   кто  весь  делу  отдается» </vt:lpstr>
      <vt:lpstr>«не  ждите    чуда - чудите  сами»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 простого   к  удивительному»</dc:title>
  <dc:creator>user</dc:creator>
  <cp:lastModifiedBy>Татьяна</cp:lastModifiedBy>
  <cp:revision>61</cp:revision>
  <dcterms:created xsi:type="dcterms:W3CDTF">2012-12-29T14:01:21Z</dcterms:created>
  <dcterms:modified xsi:type="dcterms:W3CDTF">2016-08-17T02:35:22Z</dcterms:modified>
</cp:coreProperties>
</file>