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87" r:id="rId8"/>
    <p:sldId id="280" r:id="rId9"/>
    <p:sldId id="263" r:id="rId10"/>
    <p:sldId id="264" r:id="rId11"/>
    <p:sldId id="265" r:id="rId12"/>
    <p:sldId id="266" r:id="rId13"/>
    <p:sldId id="267" r:id="rId14"/>
    <p:sldId id="285" r:id="rId15"/>
    <p:sldId id="28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8F5F-541B-4F55-B4D9-0D9F0DFB401C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50A8-B1B2-4F19-9D11-AE36F798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59E2-CE55-48BB-938F-5B28B79E32AC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5F89-B268-4CB5-B76F-C822039B2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EEAF-8B9A-488F-99FC-C9A01D8347B2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DD4-81FC-4F21-B347-5512229D5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5679-DDA4-49BC-A01C-83DA23F3FA90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5B05-75AA-4E34-9DB8-D0EB69DEB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E34F-D5BD-4775-B48A-F1953541A1EF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2328-9301-4E8D-A16C-565041F2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C640-70AD-4403-A248-1F751E8893CB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614A-6306-4CF2-BA2B-DE7B0C525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3225-5CB9-464D-BBDB-D37A29EA8C37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9A17-3644-4E8F-BEAA-CEA14761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591C-69F4-40D2-B95A-02FF24A15045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247F-4666-4A4F-83BC-793298600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8A83-B287-4CD9-ABD7-FCE5CD10DCC3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7086-EB1F-46EF-BF1E-BD38B665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2C54-9833-44DA-A035-74F3D9149D5F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F45-2C01-4908-A66B-DC5EE2762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F301-17B6-4071-B9EA-025B0D7BFDC4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2960-8472-4CDA-BF88-3B343A60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6521-8483-4776-8FDA-DC2D1343B1DC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3B97-32DF-44B9-AD65-BFEA99BE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DEFF-4F07-4235-80A0-D46C9810DE5C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2969-B4C2-4C92-B893-72A25FD8D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6376-1159-4EDB-A221-B402F5DB466C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62A1-84D2-45D8-B83E-B6AFD549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0879-434F-4E85-9C31-ACE768380058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7E4E-B379-499F-B7E6-B090D3F9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1F66-0A54-4814-BD2D-65E8533D6E94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AB16-2D72-4881-A6E7-570AEA826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A5E08-5640-4380-B3C4-38602E5472AB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32C6E-E828-42BA-8640-4063FA40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ctr"/>
            <a:r>
              <a:rPr lang="ru-RU" smtClean="0"/>
              <a:t>Открытый</a:t>
            </a:r>
            <a:br>
              <a:rPr lang="ru-RU" smtClean="0"/>
            </a:br>
            <a:r>
              <a:rPr lang="ru-RU" smtClean="0"/>
              <a:t>урок-путешествие </a:t>
            </a:r>
            <a:br>
              <a:rPr lang="ru-RU" smtClean="0"/>
            </a:br>
            <a:r>
              <a:rPr lang="ru-RU" smtClean="0"/>
              <a:t> по математике </a:t>
            </a:r>
            <a:br>
              <a:rPr lang="ru-RU" smtClean="0"/>
            </a:br>
            <a:r>
              <a:rPr lang="ru-RU" smtClean="0"/>
              <a:t>в 3«Г»классе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538" y="4051300"/>
            <a:ext cx="7894637" cy="210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Люшакова Татьяна Васильевна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МБУ «Школа №62»,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. Тольятти</a:t>
            </a:r>
            <a:r>
              <a:rPr lang="ru-RU" dirty="0"/>
              <a:t>,</a:t>
            </a:r>
            <a:r>
              <a:rPr lang="ru-RU" dirty="0" smtClean="0"/>
              <a:t> Самарская область  </a:t>
            </a:r>
            <a:endParaRPr lang="ru-RU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2622550"/>
            <a:ext cx="228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758238" cy="1930400"/>
          </a:xfrm>
        </p:spPr>
        <p:txBody>
          <a:bodyPr/>
          <a:lstStyle/>
          <a:p>
            <a:r>
              <a:rPr lang="ru-RU" smtClean="0"/>
              <a:t>Чтобы забрать корзину у Гуньки, нужно помочь Незнайке.</a:t>
            </a:r>
            <a:br>
              <a:rPr lang="ru-RU" smtClean="0"/>
            </a:br>
            <a:r>
              <a:rPr lang="ru-RU" smtClean="0"/>
              <a:t>             Математический диктант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43425" y="1641475"/>
            <a:ext cx="4824413" cy="4808538"/>
          </a:xfrm>
        </p:spPr>
      </p:pic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930400"/>
            <a:ext cx="38830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77863" y="177800"/>
            <a:ext cx="8596312" cy="1752600"/>
          </a:xfrm>
        </p:spPr>
        <p:txBody>
          <a:bodyPr/>
          <a:lstStyle/>
          <a:p>
            <a:r>
              <a:rPr lang="ru-RU" sz="2800" smtClean="0"/>
              <a:t>Мастера Винтик и Шпунтик  сделали стропила для воздушного шара, но чтобы их забрать-- вот следующее 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175" y="1654175"/>
            <a:ext cx="8596313" cy="4403725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ru-RU" sz="3200" smtClean="0"/>
              <a:t>Как найти периметр прямоугольника?  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/>
              <a:t>                                  Р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3200" smtClean="0"/>
              <a:t>= ( а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3200" smtClean="0"/>
              <a:t>+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3200" smtClean="0"/>
              <a:t>в) * 2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/>
              <a:t>            Как найти периметр квадрата?                      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3200" smtClean="0"/>
              <a:t>                                  Р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3200" smtClean="0"/>
              <a:t>= а * 4</a:t>
            </a:r>
          </a:p>
          <a:p>
            <a:pPr marL="0" indent="0"/>
            <a:endParaRPr lang="ru-RU" smtClean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8450" y="1654175"/>
            <a:ext cx="29146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7122">
            <a:off x="215900" y="2362200"/>
            <a:ext cx="302736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65150" y="0"/>
            <a:ext cx="8596313" cy="1785938"/>
          </a:xfrm>
        </p:spPr>
        <p:txBody>
          <a:bodyPr/>
          <a:lstStyle/>
          <a:p>
            <a:r>
              <a:rPr lang="ru-RU" sz="2800" smtClean="0"/>
              <a:t>Для достижения лучшей устойчивости на воздушном шаре-нужен балласт. Пиллюлькин отдаст его, когда мы решим задачи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0263" y="2840038"/>
            <a:ext cx="2479675" cy="3792537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1379538"/>
            <a:ext cx="45894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Музыкант </a:t>
            </a:r>
            <a:r>
              <a:rPr lang="ru-RU" sz="4000" dirty="0" err="1" smtClean="0"/>
              <a:t>Гусля</a:t>
            </a:r>
            <a:r>
              <a:rPr lang="ru-RU" sz="4000" dirty="0" smtClean="0"/>
              <a:t> приготовил для нас</a:t>
            </a:r>
            <a:br>
              <a:rPr lang="ru-RU" sz="4000" dirty="0" smtClean="0"/>
            </a:br>
            <a:r>
              <a:rPr lang="ru-RU" sz="4000" dirty="0" err="1" smtClean="0"/>
              <a:t>Физминутку</a:t>
            </a:r>
            <a:r>
              <a:rPr lang="ru-RU" sz="4000" dirty="0" smtClean="0"/>
              <a:t> для глаз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2078038"/>
            <a:ext cx="8081962" cy="477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625600"/>
          </a:xfrm>
        </p:spPr>
        <p:txBody>
          <a:bodyPr/>
          <a:lstStyle/>
          <a:p>
            <a:r>
              <a:rPr lang="ru-RU" sz="3200" smtClean="0"/>
              <a:t>Шар нужно накачать, а для этого нужно выполнить расчеты Звездочета.</a:t>
            </a:r>
            <a:br>
              <a:rPr lang="ru-RU" sz="3200" smtClean="0"/>
            </a:br>
            <a:r>
              <a:rPr lang="ru-RU" sz="3200" smtClean="0"/>
              <a:t>Решение примеров</a:t>
            </a: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2363" y="2063750"/>
            <a:ext cx="2203450" cy="4554538"/>
          </a:xfrm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1363663"/>
            <a:ext cx="421957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175" cy="1930400"/>
          </a:xfrm>
        </p:spPr>
        <p:txBody>
          <a:bodyPr/>
          <a:lstStyle/>
          <a:p>
            <a:r>
              <a:rPr lang="ru-RU" sz="4000" smtClean="0"/>
              <a:t>А Пончик никак не может сосчитать груши, если мы поможем ему решить задачу - получим взамен шар.</a:t>
            </a: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46863" y="2641600"/>
            <a:ext cx="2754312" cy="3881438"/>
          </a:xfrm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1781175"/>
            <a:ext cx="56419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77863" y="158750"/>
            <a:ext cx="8596312" cy="1320800"/>
          </a:xfrm>
        </p:spPr>
        <p:txBody>
          <a:bodyPr/>
          <a:lstStyle/>
          <a:p>
            <a:r>
              <a:rPr lang="ru-RU" sz="4000" smtClean="0"/>
              <a:t>Ромашка тоже хочет участвовать в путешествии. Она предлагает собрать цветочную поляну.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21277" y="1683753"/>
            <a:ext cx="6052112" cy="4315994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743200"/>
            <a:ext cx="252571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5014913" y="4191000"/>
            <a:ext cx="3371850" cy="1303338"/>
          </a:xfrm>
          <a:prstGeom prst="cloudCallout">
            <a:avLst>
              <a:gd name="adj1" fmla="val -19054"/>
              <a:gd name="adj2" fmla="val 211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16657" y="1418634"/>
            <a:ext cx="3751705" cy="2795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52994" y="1009934"/>
            <a:ext cx="2541382" cy="184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7900" y="2951163"/>
            <a:ext cx="21653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709613" y="0"/>
            <a:ext cx="8596312" cy="1552575"/>
          </a:xfrm>
        </p:spPr>
        <p:txBody>
          <a:bodyPr/>
          <a:lstStyle/>
          <a:p>
            <a:pPr algn="ctr"/>
            <a:r>
              <a:rPr lang="ru-RU" smtClean="0"/>
              <a:t>Внимание!  Внимание! Мы справились!</a:t>
            </a:r>
            <a:br>
              <a:rPr lang="ru-RU" smtClean="0"/>
            </a:br>
            <a:r>
              <a:rPr lang="ru-RU" smtClean="0"/>
              <a:t>Наш шар взлетает!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666" y="3251228"/>
            <a:ext cx="4444144" cy="338541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246063" y="1552575"/>
            <a:ext cx="3370262" cy="1303338"/>
          </a:xfrm>
          <a:prstGeom prst="cloudCallout">
            <a:avLst>
              <a:gd name="adj1" fmla="val -12384"/>
              <a:gd name="adj2" fmla="val 464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39725" y="160338"/>
            <a:ext cx="8597900" cy="1320800"/>
          </a:xfrm>
        </p:spPr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5842" name="Объект 8" descr="C:\Users\Ученик\Downloads\дз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8363" y="0"/>
            <a:ext cx="856615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6775" y="0"/>
            <a:ext cx="13860463" cy="1671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dirty="0" smtClean="0"/>
              <a:t>Всем спасибо за урок!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ВЫ МОЛОДЦЫ!</a:t>
            </a:r>
            <a:endParaRPr lang="ru-RU" sz="5400" dirty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079750"/>
            <a:ext cx="36798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3079750"/>
            <a:ext cx="36909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1671638"/>
            <a:ext cx="244633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9304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Любит очень читать книжки,</a:t>
            </a:r>
            <a:br>
              <a:rPr lang="ru-RU" dirty="0" smtClean="0"/>
            </a:br>
            <a:r>
              <a:rPr lang="ru-RU" dirty="0" smtClean="0"/>
              <a:t>Этот маленький умный мальчишка.</a:t>
            </a:r>
            <a:br>
              <a:rPr lang="ru-RU" dirty="0" smtClean="0"/>
            </a:br>
            <a:r>
              <a:rPr lang="ru-RU" dirty="0" smtClean="0"/>
              <a:t>В Цветочном городе он живет,</a:t>
            </a:r>
            <a:br>
              <a:rPr lang="ru-RU" dirty="0" smtClean="0"/>
            </a:br>
            <a:r>
              <a:rPr lang="ru-RU" dirty="0" smtClean="0"/>
              <a:t>И весь его там уважает народ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046288"/>
            <a:ext cx="6415088" cy="481171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608138" y="439738"/>
            <a:ext cx="8596312" cy="1320800"/>
          </a:xfrm>
        </p:spPr>
        <p:txBody>
          <a:bodyPr/>
          <a:lstStyle/>
          <a:p>
            <a:pPr algn="ctr"/>
            <a:r>
              <a:rPr lang="ru-RU" smtClean="0"/>
              <a:t>Как записать решение примера?</a:t>
            </a:r>
            <a:br>
              <a:rPr lang="ru-RU" smtClean="0"/>
            </a:br>
            <a:r>
              <a:rPr lang="ru-RU" smtClean="0"/>
              <a:t>152*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113" y="2198688"/>
            <a:ext cx="8597900" cy="38814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Умножаем: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единицы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десятки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сотни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428750"/>
            <a:ext cx="39751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930400"/>
          </a:xfrm>
        </p:spPr>
        <p:txBody>
          <a:bodyPr/>
          <a:lstStyle/>
          <a:p>
            <a:pPr algn="ctr"/>
            <a:r>
              <a:rPr lang="ru-RU" sz="4800" smtClean="0"/>
              <a:t>Урок путешествие на тему: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07963" y="866775"/>
            <a:ext cx="9066212" cy="517525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5400" smtClean="0"/>
              <a:t>«При</a:t>
            </a:r>
            <a:r>
              <a:rPr lang="ru-RU" sz="5400" smtClean="0">
                <a:latin typeface="Arial" charset="0"/>
              </a:rPr>
              <a:t>ё</a:t>
            </a:r>
            <a:r>
              <a:rPr lang="ru-RU" sz="5400" smtClean="0"/>
              <a:t>мы</a:t>
            </a:r>
            <a:r>
              <a:rPr lang="ru-RU" sz="5400" smtClean="0">
                <a:latin typeface="Arial" charset="0"/>
              </a:rPr>
              <a:t> п</a:t>
            </a:r>
            <a:r>
              <a:rPr lang="ru-RU" sz="5400" smtClean="0"/>
              <a:t>исьменных</a:t>
            </a:r>
            <a:r>
              <a:rPr lang="ru-RU" sz="5400" smtClean="0">
                <a:latin typeface="Arial" charset="0"/>
              </a:rPr>
              <a:t> </a:t>
            </a:r>
            <a:r>
              <a:rPr lang="ru-RU" sz="5400" smtClean="0"/>
              <a:t>вычислений»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288" y="1716088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75" y="3879850"/>
            <a:ext cx="39814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3388"/>
            <a:ext cx="31543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 txBox="1">
            <a:spLocks/>
          </p:cNvSpPr>
          <p:nvPr/>
        </p:nvSpPr>
        <p:spPr bwMode="auto">
          <a:xfrm>
            <a:off x="585788" y="2138363"/>
            <a:ext cx="859631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8600">
              <a:solidFill>
                <a:srgbClr val="404040"/>
              </a:solidFill>
              <a:latin typeface="Trebuchet MS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54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>
          <a:xfrm>
            <a:off x="-485775" y="207963"/>
            <a:ext cx="8596313" cy="1314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1350" y="1155700"/>
            <a:ext cx="338455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8088" y="207963"/>
            <a:ext cx="8115300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88925"/>
            <a:ext cx="8307387" cy="623411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77863" y="223838"/>
            <a:ext cx="8596312" cy="1706562"/>
          </a:xfrm>
        </p:spPr>
        <p:txBody>
          <a:bodyPr/>
          <a:lstStyle/>
          <a:p>
            <a:pPr algn="ctr"/>
            <a:r>
              <a:rPr lang="ru-RU" sz="4800" smtClean="0"/>
              <a:t>Наш девиз: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0" y="977900"/>
            <a:ext cx="9785350" cy="58801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5400" smtClean="0"/>
              <a:t>Один за всех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5400" smtClean="0"/>
              <a:t>и все за одного.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3149600"/>
            <a:ext cx="82407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-144463"/>
            <a:ext cx="90360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657225"/>
            <a:ext cx="5641975" cy="855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/>
              <a:t>Ждет нас </a:t>
            </a:r>
            <a:r>
              <a:rPr lang="ru-RU" altLang="ru-RU" dirty="0" smtClean="0"/>
              <a:t>сегодня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r>
              <a:rPr lang="ru-RU" altLang="ru-RU" dirty="0"/>
              <a:t>работа важная:        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Что </a:t>
            </a:r>
            <a:r>
              <a:rPr lang="ru-RU" altLang="ru-RU" dirty="0"/>
              <a:t>мы знаем </a:t>
            </a:r>
            <a:r>
              <a:rPr lang="ru-RU" altLang="ru-RU" dirty="0" smtClean="0"/>
              <a:t>–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r>
              <a:rPr lang="ru-RU" altLang="ru-RU" dirty="0"/>
              <a:t>будем повторять,               Что забыли </a:t>
            </a:r>
            <a:r>
              <a:rPr lang="ru-RU" altLang="ru-RU" dirty="0" smtClean="0"/>
              <a:t>– </a:t>
            </a:r>
            <a:br>
              <a:rPr lang="ru-RU" altLang="ru-RU" dirty="0" smtClean="0"/>
            </a:br>
            <a:r>
              <a:rPr lang="ru-RU" altLang="ru-RU" dirty="0" smtClean="0"/>
              <a:t>будем </a:t>
            </a:r>
            <a:r>
              <a:rPr lang="ru-RU" altLang="ru-RU" dirty="0"/>
              <a:t>вспоминать.               В математике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любая </a:t>
            </a:r>
            <a:r>
              <a:rPr lang="ru-RU" altLang="ru-RU" dirty="0"/>
              <a:t>работа                         Не </a:t>
            </a:r>
            <a:r>
              <a:rPr lang="ru-RU" altLang="ru-RU" dirty="0" smtClean="0"/>
              <a:t>обходится без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r>
              <a:rPr lang="ru-RU" altLang="ru-RU" dirty="0"/>
              <a:t>устного счета.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26626" name="Picture 6" descr="PRUEF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62450" y="657225"/>
            <a:ext cx="5343525" cy="5027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</TotalTime>
  <Words>203</Words>
  <Application>Microsoft Office PowerPoint</Application>
  <PresentationFormat>Произвольный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Открытый урок-путешествие   по математике  в 3«Г»классе </vt:lpstr>
      <vt:lpstr>Любит очень читать книжки, Этот маленький умный мальчишка. В Цветочном городе он живет, И весь его там уважает народ </vt:lpstr>
      <vt:lpstr>Как записать решение примера? 152* 4</vt:lpstr>
      <vt:lpstr>Урок путешествие на тему:</vt:lpstr>
      <vt:lpstr>Слайд 5</vt:lpstr>
      <vt:lpstr>Слайд 6</vt:lpstr>
      <vt:lpstr>Наш девиз:</vt:lpstr>
      <vt:lpstr>Слайд 8</vt:lpstr>
      <vt:lpstr>Ждет нас сегодня  работа важная:          Что мы знаем –  будем повторять,               Что забыли –  будем вспоминать.               В математике  любая работа                         Не обходится без  устного счета. </vt:lpstr>
      <vt:lpstr>Чтобы забрать корзину у Гуньки, нужно помочь Незнайке.              Математический диктант</vt:lpstr>
      <vt:lpstr>Мастера Винтик и Шпунтик  сделали стропила для воздушного шара, но чтобы их забрать-- вот следующее задание.</vt:lpstr>
      <vt:lpstr>Для достижения лучшей устойчивости на воздушном шаре-нужен балласт. Пиллюлькин отдаст его, когда мы решим задачи</vt:lpstr>
      <vt:lpstr>Музыкант Гусля приготовил для нас Физминутку для глаз  </vt:lpstr>
      <vt:lpstr>Шар нужно накачать, а для этого нужно выполнить расчеты Звездочета. Решение примеров</vt:lpstr>
      <vt:lpstr>А Пончик никак не может сосчитать груши, если мы поможем ему решить задачу - получим взамен шар.</vt:lpstr>
      <vt:lpstr>Ромашка тоже хочет участвовать в путешествии. Она предлагает собрать цветочную поляну.</vt:lpstr>
      <vt:lpstr>Внимание!  Внимание! Мы справились! Наш шар взлетает!</vt:lpstr>
      <vt:lpstr> </vt:lpstr>
      <vt:lpstr>Всем спасибо за урок! ВЫ МОЛОДЦЫ!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путешествие урок  по математике  в 3«Г»классе</dc:title>
  <dc:creator>Admin</dc:creator>
  <cp:lastModifiedBy>Марианна</cp:lastModifiedBy>
  <cp:revision>44</cp:revision>
  <dcterms:created xsi:type="dcterms:W3CDTF">2016-08-22T06:29:51Z</dcterms:created>
  <dcterms:modified xsi:type="dcterms:W3CDTF">2016-08-27T17:49:06Z</dcterms:modified>
</cp:coreProperties>
</file>