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0"/>
  </p:handoutMasterIdLst>
  <p:sldIdLst>
    <p:sldId id="256" r:id="rId2"/>
    <p:sldId id="259" r:id="rId3"/>
    <p:sldId id="297" r:id="rId4"/>
    <p:sldId id="262" r:id="rId5"/>
    <p:sldId id="301" r:id="rId6"/>
    <p:sldId id="304" r:id="rId7"/>
    <p:sldId id="299" r:id="rId8"/>
    <p:sldId id="305" r:id="rId9"/>
    <p:sldId id="306" r:id="rId10"/>
    <p:sldId id="307" r:id="rId11"/>
    <p:sldId id="308" r:id="rId12"/>
    <p:sldId id="309" r:id="rId13"/>
    <p:sldId id="265" r:id="rId14"/>
    <p:sldId id="271" r:id="rId15"/>
    <p:sldId id="300" r:id="rId16"/>
    <p:sldId id="310" r:id="rId17"/>
    <p:sldId id="311" r:id="rId18"/>
    <p:sldId id="312" r:id="rId19"/>
    <p:sldId id="313" r:id="rId20"/>
    <p:sldId id="314" r:id="rId21"/>
    <p:sldId id="263" r:id="rId22"/>
    <p:sldId id="266" r:id="rId23"/>
    <p:sldId id="282" r:id="rId24"/>
    <p:sldId id="283" r:id="rId25"/>
    <p:sldId id="284" r:id="rId26"/>
    <p:sldId id="285" r:id="rId27"/>
    <p:sldId id="286" r:id="rId28"/>
    <p:sldId id="287" r:id="rId29"/>
    <p:sldId id="315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64" r:id="rId3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5" autoAdjust="0"/>
    <p:restoredTop sz="94660"/>
  </p:normalViewPr>
  <p:slideViewPr>
    <p:cSldViewPr>
      <p:cViewPr>
        <p:scale>
          <a:sx n="60" d="100"/>
          <a:sy n="60" d="100"/>
        </p:scale>
        <p:origin x="-90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" Target="../slides/slide20.xml"/><Relationship Id="rId7" Type="http://schemas.openxmlformats.org/officeDocument/2006/relationships/image" Target="../media/image12.jpg"/><Relationship Id="rId2" Type="http://schemas.openxmlformats.org/officeDocument/2006/relationships/slide" Target="../slides/slide12.xml"/><Relationship Id="rId1" Type="http://schemas.openxmlformats.org/officeDocument/2006/relationships/slide" Target="../slides/slide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" Target="../slides/slide29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7" Type="http://schemas.openxmlformats.org/officeDocument/2006/relationships/slide" Target="../slides/slide11.xml"/><Relationship Id="rId2" Type="http://schemas.openxmlformats.org/officeDocument/2006/relationships/slide" Target="../slides/slide6.xml"/><Relationship Id="rId1" Type="http://schemas.openxmlformats.org/officeDocument/2006/relationships/slide" Target="../slides/slide4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slide" Target="../slides/slide15.xml"/><Relationship Id="rId1" Type="http://schemas.openxmlformats.org/officeDocument/2006/relationships/slide" Target="../slides/slide13.xml"/><Relationship Id="rId6" Type="http://schemas.openxmlformats.org/officeDocument/2006/relationships/slide" Target="../slides/slide19.xml"/><Relationship Id="rId5" Type="http://schemas.openxmlformats.org/officeDocument/2006/relationships/slide" Target="../slides/slide18.xml"/><Relationship Id="rId4" Type="http://schemas.openxmlformats.org/officeDocument/2006/relationships/slide" Target="../slides/slide17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7" Type="http://schemas.openxmlformats.org/officeDocument/2006/relationships/slide" Target="../slides/slide28.xml"/><Relationship Id="rId2" Type="http://schemas.openxmlformats.org/officeDocument/2006/relationships/slide" Target="../slides/slide23.xml"/><Relationship Id="rId1" Type="http://schemas.openxmlformats.org/officeDocument/2006/relationships/slide" Target="../slides/slide21.xml"/><Relationship Id="rId6" Type="http://schemas.openxmlformats.org/officeDocument/2006/relationships/slide" Target="../slides/slide27.xml"/><Relationship Id="rId5" Type="http://schemas.openxmlformats.org/officeDocument/2006/relationships/slide" Target="../slides/slide26.xml"/><Relationship Id="rId4" Type="http://schemas.openxmlformats.org/officeDocument/2006/relationships/slide" Target="../slides/slide25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7" Type="http://schemas.openxmlformats.org/officeDocument/2006/relationships/slide" Target="../slides/slide37.xml"/><Relationship Id="rId2" Type="http://schemas.openxmlformats.org/officeDocument/2006/relationships/slide" Target="../slides/slide32.xml"/><Relationship Id="rId1" Type="http://schemas.openxmlformats.org/officeDocument/2006/relationships/slide" Target="../slides/slide30.xml"/><Relationship Id="rId6" Type="http://schemas.openxmlformats.org/officeDocument/2006/relationships/slide" Target="../slides/slide36.xml"/><Relationship Id="rId5" Type="http://schemas.openxmlformats.org/officeDocument/2006/relationships/slide" Target="../slides/slide35.xml"/><Relationship Id="rId4" Type="http://schemas.openxmlformats.org/officeDocument/2006/relationships/slide" Target="../slides/slide34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g"/><Relationship Id="rId4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2C44CC-9582-4A25-8090-B2842911795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974072C-1748-463C-A9B3-83083E90D2B3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1" action="ppaction://hlinksldjump"/>
            </a:rPr>
            <a:t>3.10. Опыт Эрстеда. Магнитное поле тока</a:t>
          </a:r>
          <a:endParaRPr lang="ru-RU" dirty="0"/>
        </a:p>
      </dgm:t>
    </dgm:pt>
    <dgm:pt modelId="{57E5E084-3882-41DB-BA88-FF813504CCE8}" type="parTrans" cxnId="{82D74968-6E3E-40D2-81D7-DE06A0A01778}">
      <dgm:prSet/>
      <dgm:spPr/>
      <dgm:t>
        <a:bodyPr/>
        <a:lstStyle/>
        <a:p>
          <a:endParaRPr lang="ru-RU"/>
        </a:p>
      </dgm:t>
    </dgm:pt>
    <dgm:pt modelId="{ACD3F405-5CC5-491E-A0EB-ADA37D5EE43C}" type="sibTrans" cxnId="{82D74968-6E3E-40D2-81D7-DE06A0A01778}">
      <dgm:prSet/>
      <dgm:spPr/>
      <dgm:t>
        <a:bodyPr/>
        <a:lstStyle/>
        <a:p>
          <a:endParaRPr lang="ru-RU"/>
        </a:p>
      </dgm:t>
    </dgm:pt>
    <dgm:pt modelId="{8A8E06F3-57DD-4463-A8B9-F2F59DA1ACD9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2" action="ppaction://hlinksldjump"/>
            </a:rPr>
            <a:t>3.11. Взаимодействие магнитов</a:t>
          </a:r>
          <a:endParaRPr lang="ru-RU" dirty="0"/>
        </a:p>
      </dgm:t>
    </dgm:pt>
    <dgm:pt modelId="{A6C65B9B-AD2A-4125-99D0-C09BBADC495C}" type="parTrans" cxnId="{3B13EA3F-634B-4894-B708-43326C3A6461}">
      <dgm:prSet/>
      <dgm:spPr/>
      <dgm:t>
        <a:bodyPr/>
        <a:lstStyle/>
        <a:p>
          <a:endParaRPr lang="ru-RU"/>
        </a:p>
      </dgm:t>
    </dgm:pt>
    <dgm:pt modelId="{63144C61-AFFD-4BE7-B912-BA88470DF556}" type="sibTrans" cxnId="{3B13EA3F-634B-4894-B708-43326C3A6461}">
      <dgm:prSet/>
      <dgm:spPr/>
      <dgm:t>
        <a:bodyPr/>
        <a:lstStyle/>
        <a:p>
          <a:endParaRPr lang="ru-RU"/>
        </a:p>
      </dgm:t>
    </dgm:pt>
    <dgm:pt modelId="{9A014F40-7BBA-4442-B053-A6BCE7F3AF62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3" action="ppaction://hlinksldjump"/>
            </a:rPr>
            <a:t>3.12. Действие магнитного поля на проводник с током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AB60958-1C86-469A-9E87-F89413AE9E66}" type="parTrans" cxnId="{54DC524F-201A-4EAD-BF97-217327BE4AAC}">
      <dgm:prSet/>
      <dgm:spPr/>
      <dgm:t>
        <a:bodyPr/>
        <a:lstStyle/>
        <a:p>
          <a:endParaRPr lang="ru-RU"/>
        </a:p>
      </dgm:t>
    </dgm:pt>
    <dgm:pt modelId="{8E916B41-97C6-42AF-BDFD-ACCA9A6F287F}" type="sibTrans" cxnId="{54DC524F-201A-4EAD-BF97-217327BE4AAC}">
      <dgm:prSet/>
      <dgm:spPr/>
      <dgm:t>
        <a:bodyPr/>
        <a:lstStyle/>
        <a:p>
          <a:endParaRPr lang="ru-RU"/>
        </a:p>
      </dgm:t>
    </dgm:pt>
    <dgm:pt modelId="{BEFF5A82-85BE-4F59-A8D2-140EE588B826}">
      <dgm:prSet phldrT="[Текст]"/>
      <dgm:spPr/>
      <dgm:t>
        <a:bodyPr/>
        <a:lstStyle/>
        <a:p>
          <a:r>
            <a:rPr lang="ru-RU" dirty="0" smtClean="0">
              <a:hlinkClick xmlns:r="http://schemas.openxmlformats.org/officeDocument/2006/relationships" r:id="rId4" action="ppaction://hlinksldjump"/>
            </a:rPr>
            <a:t>3.13. Электромагнитная индукция. Опыты Фарадея</a:t>
          </a:r>
          <a:endParaRPr lang="ru-RU" dirty="0"/>
        </a:p>
      </dgm:t>
    </dgm:pt>
    <dgm:pt modelId="{7362EA69-1685-47C4-A346-B944724F3E89}" type="parTrans" cxnId="{0DB8CE0C-DFB7-4CFA-8D46-5553E36C41A8}">
      <dgm:prSet/>
      <dgm:spPr/>
      <dgm:t>
        <a:bodyPr/>
        <a:lstStyle/>
        <a:p>
          <a:endParaRPr lang="ru-RU"/>
        </a:p>
      </dgm:t>
    </dgm:pt>
    <dgm:pt modelId="{EB0586FB-24F2-40AF-A5CF-6FEC93745694}" type="sibTrans" cxnId="{0DB8CE0C-DFB7-4CFA-8D46-5553E36C41A8}">
      <dgm:prSet/>
      <dgm:spPr/>
      <dgm:t>
        <a:bodyPr/>
        <a:lstStyle/>
        <a:p>
          <a:endParaRPr lang="ru-RU"/>
        </a:p>
      </dgm:t>
    </dgm:pt>
    <dgm:pt modelId="{2BE5A400-3CC9-4128-A1BC-D529AA520041}" type="pres">
      <dgm:prSet presAssocID="{802C44CC-9582-4A25-8090-B2842911795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FA195B-EBCF-4572-AE2F-14D801E3BAF3}" type="pres">
      <dgm:prSet presAssocID="{6974072C-1748-463C-A9B3-83083E90D2B3}" presName="comp" presStyleCnt="0"/>
      <dgm:spPr/>
    </dgm:pt>
    <dgm:pt modelId="{961BFA81-875D-4F89-802E-287BB8DCB6FE}" type="pres">
      <dgm:prSet presAssocID="{6974072C-1748-463C-A9B3-83083E90D2B3}" presName="box" presStyleLbl="node1" presStyleIdx="0" presStyleCnt="4"/>
      <dgm:spPr/>
      <dgm:t>
        <a:bodyPr/>
        <a:lstStyle/>
        <a:p>
          <a:endParaRPr lang="ru-RU"/>
        </a:p>
      </dgm:t>
    </dgm:pt>
    <dgm:pt modelId="{586FDDF9-553C-485A-9FA4-26B8924FF472}" type="pres">
      <dgm:prSet presAssocID="{6974072C-1748-463C-A9B3-83083E90D2B3}" presName="img" presStyleLbl="fgImgPlac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9A27677-B41B-4450-8200-194E33CAB103}" type="pres">
      <dgm:prSet presAssocID="{6974072C-1748-463C-A9B3-83083E90D2B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99ABB-8D50-4B8E-913B-4447B679F915}" type="pres">
      <dgm:prSet presAssocID="{ACD3F405-5CC5-491E-A0EB-ADA37D5EE43C}" presName="spacer" presStyleCnt="0"/>
      <dgm:spPr/>
    </dgm:pt>
    <dgm:pt modelId="{93ED0C6C-29ED-4191-9316-F3CE4E365A01}" type="pres">
      <dgm:prSet presAssocID="{8A8E06F3-57DD-4463-A8B9-F2F59DA1ACD9}" presName="comp" presStyleCnt="0"/>
      <dgm:spPr/>
    </dgm:pt>
    <dgm:pt modelId="{23DCE5A5-6928-4CB2-8206-917AEEB4A60C}" type="pres">
      <dgm:prSet presAssocID="{8A8E06F3-57DD-4463-A8B9-F2F59DA1ACD9}" presName="box" presStyleLbl="node1" presStyleIdx="1" presStyleCnt="4"/>
      <dgm:spPr/>
      <dgm:t>
        <a:bodyPr/>
        <a:lstStyle/>
        <a:p>
          <a:endParaRPr lang="ru-RU"/>
        </a:p>
      </dgm:t>
    </dgm:pt>
    <dgm:pt modelId="{06291A84-6295-4392-B909-B5E34E06CCC7}" type="pres">
      <dgm:prSet presAssocID="{8A8E06F3-57DD-4463-A8B9-F2F59DA1ACD9}" presName="img" presStyleLbl="fgImgPlace1" presStyleIdx="1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63C8B8D-D781-45BD-BF23-ECA188FC0F73}" type="pres">
      <dgm:prSet presAssocID="{8A8E06F3-57DD-4463-A8B9-F2F59DA1ACD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738BB-3BA3-4A5A-9599-E174E46794A4}" type="pres">
      <dgm:prSet presAssocID="{63144C61-AFFD-4BE7-B912-BA88470DF556}" presName="spacer" presStyleCnt="0"/>
      <dgm:spPr/>
    </dgm:pt>
    <dgm:pt modelId="{2B86CE01-ED4E-4DC6-842E-60B12E1AE344}" type="pres">
      <dgm:prSet presAssocID="{9A014F40-7BBA-4442-B053-A6BCE7F3AF62}" presName="comp" presStyleCnt="0"/>
      <dgm:spPr/>
    </dgm:pt>
    <dgm:pt modelId="{EE69360C-E2D7-402C-A25C-B9122D22A77F}" type="pres">
      <dgm:prSet presAssocID="{9A014F40-7BBA-4442-B053-A6BCE7F3AF62}" presName="box" presStyleLbl="node1" presStyleIdx="2" presStyleCnt="4"/>
      <dgm:spPr/>
      <dgm:t>
        <a:bodyPr/>
        <a:lstStyle/>
        <a:p>
          <a:endParaRPr lang="ru-RU"/>
        </a:p>
      </dgm:t>
    </dgm:pt>
    <dgm:pt modelId="{47D8E7B0-91F4-46E6-A280-282700EF222C}" type="pres">
      <dgm:prSet presAssocID="{9A014F40-7BBA-4442-B053-A6BCE7F3AF62}" presName="img" presStyleLbl="fgImgPlac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8BF669A-EF65-413A-A8CC-158B74AA0B01}" type="pres">
      <dgm:prSet presAssocID="{9A014F40-7BBA-4442-B053-A6BCE7F3AF62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A83FD-9618-47F8-B0DC-D293DC2BD925}" type="pres">
      <dgm:prSet presAssocID="{8E916B41-97C6-42AF-BDFD-ACCA9A6F287F}" presName="spacer" presStyleCnt="0"/>
      <dgm:spPr/>
    </dgm:pt>
    <dgm:pt modelId="{1F1A39A5-D189-430C-9255-099E35D1102F}" type="pres">
      <dgm:prSet presAssocID="{BEFF5A82-85BE-4F59-A8D2-140EE588B826}" presName="comp" presStyleCnt="0"/>
      <dgm:spPr/>
    </dgm:pt>
    <dgm:pt modelId="{580FB999-8D0D-4C25-922F-F0EEA54E3C46}" type="pres">
      <dgm:prSet presAssocID="{BEFF5A82-85BE-4F59-A8D2-140EE588B826}" presName="box" presStyleLbl="node1" presStyleIdx="3" presStyleCnt="4"/>
      <dgm:spPr/>
      <dgm:t>
        <a:bodyPr/>
        <a:lstStyle/>
        <a:p>
          <a:endParaRPr lang="ru-RU"/>
        </a:p>
      </dgm:t>
    </dgm:pt>
    <dgm:pt modelId="{E1388B5C-0687-4BCA-A39F-254689DEA7C7}" type="pres">
      <dgm:prSet presAssocID="{BEFF5A82-85BE-4F59-A8D2-140EE588B826}" presName="img" presStyleLbl="fgImgPlac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D013D40F-4D3F-401A-9466-3894037C6949}" type="pres">
      <dgm:prSet presAssocID="{BEFF5A82-85BE-4F59-A8D2-140EE588B82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D74968-6E3E-40D2-81D7-DE06A0A01778}" srcId="{802C44CC-9582-4A25-8090-B28429117951}" destId="{6974072C-1748-463C-A9B3-83083E90D2B3}" srcOrd="0" destOrd="0" parTransId="{57E5E084-3882-41DB-BA88-FF813504CCE8}" sibTransId="{ACD3F405-5CC5-491E-A0EB-ADA37D5EE43C}"/>
    <dgm:cxn modelId="{B62ED619-09E0-4CE6-A481-175D79E1EB51}" type="presOf" srcId="{6974072C-1748-463C-A9B3-83083E90D2B3}" destId="{69A27677-B41B-4450-8200-194E33CAB103}" srcOrd="1" destOrd="0" presId="urn:microsoft.com/office/officeart/2005/8/layout/vList4"/>
    <dgm:cxn modelId="{ED19DD7B-82FC-4558-BA91-9DA5F1043770}" type="presOf" srcId="{BEFF5A82-85BE-4F59-A8D2-140EE588B826}" destId="{D013D40F-4D3F-401A-9466-3894037C6949}" srcOrd="1" destOrd="0" presId="urn:microsoft.com/office/officeart/2005/8/layout/vList4"/>
    <dgm:cxn modelId="{54DC524F-201A-4EAD-BF97-217327BE4AAC}" srcId="{802C44CC-9582-4A25-8090-B28429117951}" destId="{9A014F40-7BBA-4442-B053-A6BCE7F3AF62}" srcOrd="2" destOrd="0" parTransId="{4AB60958-1C86-469A-9E87-F89413AE9E66}" sibTransId="{8E916B41-97C6-42AF-BDFD-ACCA9A6F287F}"/>
    <dgm:cxn modelId="{29F5E633-C496-4640-9A6C-5569D982184F}" type="presOf" srcId="{8A8E06F3-57DD-4463-A8B9-F2F59DA1ACD9}" destId="{23DCE5A5-6928-4CB2-8206-917AEEB4A60C}" srcOrd="0" destOrd="0" presId="urn:microsoft.com/office/officeart/2005/8/layout/vList4"/>
    <dgm:cxn modelId="{9840DB85-7ABB-4D48-8DD2-5366F9090755}" type="presOf" srcId="{BEFF5A82-85BE-4F59-A8D2-140EE588B826}" destId="{580FB999-8D0D-4C25-922F-F0EEA54E3C46}" srcOrd="0" destOrd="0" presId="urn:microsoft.com/office/officeart/2005/8/layout/vList4"/>
    <dgm:cxn modelId="{F72DD11E-954E-44A8-A4AB-E2D18E94801B}" type="presOf" srcId="{8A8E06F3-57DD-4463-A8B9-F2F59DA1ACD9}" destId="{C63C8B8D-D781-45BD-BF23-ECA188FC0F73}" srcOrd="1" destOrd="0" presId="urn:microsoft.com/office/officeart/2005/8/layout/vList4"/>
    <dgm:cxn modelId="{92D72CEF-AD45-4717-94C2-5AFA6A0E28D1}" type="presOf" srcId="{6974072C-1748-463C-A9B3-83083E90D2B3}" destId="{961BFA81-875D-4F89-802E-287BB8DCB6FE}" srcOrd="0" destOrd="0" presId="urn:microsoft.com/office/officeart/2005/8/layout/vList4"/>
    <dgm:cxn modelId="{C40103E9-4260-48D6-B0F7-47ACE0018972}" type="presOf" srcId="{9A014F40-7BBA-4442-B053-A6BCE7F3AF62}" destId="{F8BF669A-EF65-413A-A8CC-158B74AA0B01}" srcOrd="1" destOrd="0" presId="urn:microsoft.com/office/officeart/2005/8/layout/vList4"/>
    <dgm:cxn modelId="{00F2A452-5DAB-47B4-BCDB-8666E754AA89}" type="presOf" srcId="{802C44CC-9582-4A25-8090-B28429117951}" destId="{2BE5A400-3CC9-4128-A1BC-D529AA520041}" srcOrd="0" destOrd="0" presId="urn:microsoft.com/office/officeart/2005/8/layout/vList4"/>
    <dgm:cxn modelId="{0DB8CE0C-DFB7-4CFA-8D46-5553E36C41A8}" srcId="{802C44CC-9582-4A25-8090-B28429117951}" destId="{BEFF5A82-85BE-4F59-A8D2-140EE588B826}" srcOrd="3" destOrd="0" parTransId="{7362EA69-1685-47C4-A346-B944724F3E89}" sibTransId="{EB0586FB-24F2-40AF-A5CF-6FEC93745694}"/>
    <dgm:cxn modelId="{A872E0AE-933F-4C81-9D37-9A35E1A5B77F}" type="presOf" srcId="{9A014F40-7BBA-4442-B053-A6BCE7F3AF62}" destId="{EE69360C-E2D7-402C-A25C-B9122D22A77F}" srcOrd="0" destOrd="0" presId="urn:microsoft.com/office/officeart/2005/8/layout/vList4"/>
    <dgm:cxn modelId="{3B13EA3F-634B-4894-B708-43326C3A6461}" srcId="{802C44CC-9582-4A25-8090-B28429117951}" destId="{8A8E06F3-57DD-4463-A8B9-F2F59DA1ACD9}" srcOrd="1" destOrd="0" parTransId="{A6C65B9B-AD2A-4125-99D0-C09BBADC495C}" sibTransId="{63144C61-AFFD-4BE7-B912-BA88470DF556}"/>
    <dgm:cxn modelId="{445BDE7B-2018-469F-8582-61509BFECFE1}" type="presParOf" srcId="{2BE5A400-3CC9-4128-A1BC-D529AA520041}" destId="{9AFA195B-EBCF-4572-AE2F-14D801E3BAF3}" srcOrd="0" destOrd="0" presId="urn:microsoft.com/office/officeart/2005/8/layout/vList4"/>
    <dgm:cxn modelId="{C26DD080-5B3F-4BF0-80B0-16B601F79D4E}" type="presParOf" srcId="{9AFA195B-EBCF-4572-AE2F-14D801E3BAF3}" destId="{961BFA81-875D-4F89-802E-287BB8DCB6FE}" srcOrd="0" destOrd="0" presId="urn:microsoft.com/office/officeart/2005/8/layout/vList4"/>
    <dgm:cxn modelId="{7F1B7EBE-B714-41E3-969A-7C1C796C26EB}" type="presParOf" srcId="{9AFA195B-EBCF-4572-AE2F-14D801E3BAF3}" destId="{586FDDF9-553C-485A-9FA4-26B8924FF472}" srcOrd="1" destOrd="0" presId="urn:microsoft.com/office/officeart/2005/8/layout/vList4"/>
    <dgm:cxn modelId="{1E7E10F9-9F29-43DF-91A2-E70AC049C614}" type="presParOf" srcId="{9AFA195B-EBCF-4572-AE2F-14D801E3BAF3}" destId="{69A27677-B41B-4450-8200-194E33CAB103}" srcOrd="2" destOrd="0" presId="urn:microsoft.com/office/officeart/2005/8/layout/vList4"/>
    <dgm:cxn modelId="{8AD6E528-E6C8-46BF-873A-8EFE24AD9FF2}" type="presParOf" srcId="{2BE5A400-3CC9-4128-A1BC-D529AA520041}" destId="{0DD99ABB-8D50-4B8E-913B-4447B679F915}" srcOrd="1" destOrd="0" presId="urn:microsoft.com/office/officeart/2005/8/layout/vList4"/>
    <dgm:cxn modelId="{302E9129-C75F-4675-8064-0E21847541E1}" type="presParOf" srcId="{2BE5A400-3CC9-4128-A1BC-D529AA520041}" destId="{93ED0C6C-29ED-4191-9316-F3CE4E365A01}" srcOrd="2" destOrd="0" presId="urn:microsoft.com/office/officeart/2005/8/layout/vList4"/>
    <dgm:cxn modelId="{861DA765-2FB3-41AD-83E0-57A6FE451266}" type="presParOf" srcId="{93ED0C6C-29ED-4191-9316-F3CE4E365A01}" destId="{23DCE5A5-6928-4CB2-8206-917AEEB4A60C}" srcOrd="0" destOrd="0" presId="urn:microsoft.com/office/officeart/2005/8/layout/vList4"/>
    <dgm:cxn modelId="{A1053400-E2EB-47C1-AF2B-384697CD6015}" type="presParOf" srcId="{93ED0C6C-29ED-4191-9316-F3CE4E365A01}" destId="{06291A84-6295-4392-B909-B5E34E06CCC7}" srcOrd="1" destOrd="0" presId="urn:microsoft.com/office/officeart/2005/8/layout/vList4"/>
    <dgm:cxn modelId="{98DE31BC-3882-4670-96C1-8F9B6BD09FBA}" type="presParOf" srcId="{93ED0C6C-29ED-4191-9316-F3CE4E365A01}" destId="{C63C8B8D-D781-45BD-BF23-ECA188FC0F73}" srcOrd="2" destOrd="0" presId="urn:microsoft.com/office/officeart/2005/8/layout/vList4"/>
    <dgm:cxn modelId="{FA77EDDD-C4B6-4ACE-8456-9F5A0BBE89F4}" type="presParOf" srcId="{2BE5A400-3CC9-4128-A1BC-D529AA520041}" destId="{414738BB-3BA3-4A5A-9599-E174E46794A4}" srcOrd="3" destOrd="0" presId="urn:microsoft.com/office/officeart/2005/8/layout/vList4"/>
    <dgm:cxn modelId="{6AEBD73B-9B75-4E3F-94DB-A64E140FE981}" type="presParOf" srcId="{2BE5A400-3CC9-4128-A1BC-D529AA520041}" destId="{2B86CE01-ED4E-4DC6-842E-60B12E1AE344}" srcOrd="4" destOrd="0" presId="urn:microsoft.com/office/officeart/2005/8/layout/vList4"/>
    <dgm:cxn modelId="{9FAB45FE-C134-430C-8845-31A3B6ED2763}" type="presParOf" srcId="{2B86CE01-ED4E-4DC6-842E-60B12E1AE344}" destId="{EE69360C-E2D7-402C-A25C-B9122D22A77F}" srcOrd="0" destOrd="0" presId="urn:microsoft.com/office/officeart/2005/8/layout/vList4"/>
    <dgm:cxn modelId="{6EE8DBD9-4B03-42A8-9AE0-9979D0EFB4AA}" type="presParOf" srcId="{2B86CE01-ED4E-4DC6-842E-60B12E1AE344}" destId="{47D8E7B0-91F4-46E6-A280-282700EF222C}" srcOrd="1" destOrd="0" presId="urn:microsoft.com/office/officeart/2005/8/layout/vList4"/>
    <dgm:cxn modelId="{BDF1A0D6-4E1F-4F31-A5E7-AB79F47017BD}" type="presParOf" srcId="{2B86CE01-ED4E-4DC6-842E-60B12E1AE344}" destId="{F8BF669A-EF65-413A-A8CC-158B74AA0B01}" srcOrd="2" destOrd="0" presId="urn:microsoft.com/office/officeart/2005/8/layout/vList4"/>
    <dgm:cxn modelId="{36D01A20-0185-4D4C-AC7D-64A57EC3FB8A}" type="presParOf" srcId="{2BE5A400-3CC9-4128-A1BC-D529AA520041}" destId="{395A83FD-9618-47F8-B0DC-D293DC2BD925}" srcOrd="5" destOrd="0" presId="urn:microsoft.com/office/officeart/2005/8/layout/vList4"/>
    <dgm:cxn modelId="{4FE1C6B6-8FF3-4DE1-B777-7B4B96A41979}" type="presParOf" srcId="{2BE5A400-3CC9-4128-A1BC-D529AA520041}" destId="{1F1A39A5-D189-430C-9255-099E35D1102F}" srcOrd="6" destOrd="0" presId="urn:microsoft.com/office/officeart/2005/8/layout/vList4"/>
    <dgm:cxn modelId="{F92D02EB-4426-4FC1-A3AD-A715FB851FF5}" type="presParOf" srcId="{1F1A39A5-D189-430C-9255-099E35D1102F}" destId="{580FB999-8D0D-4C25-922F-F0EEA54E3C46}" srcOrd="0" destOrd="0" presId="urn:microsoft.com/office/officeart/2005/8/layout/vList4"/>
    <dgm:cxn modelId="{8BC2D748-3B3B-4EA7-9F97-3A8AFA14EC19}" type="presParOf" srcId="{1F1A39A5-D189-430C-9255-099E35D1102F}" destId="{E1388B5C-0687-4BCA-A39F-254689DEA7C7}" srcOrd="1" destOrd="0" presId="urn:microsoft.com/office/officeart/2005/8/layout/vList4"/>
    <dgm:cxn modelId="{7EEB3828-44C0-4527-93C9-E207E756B6C4}" type="presParOf" srcId="{1F1A39A5-D189-430C-9255-099E35D1102F}" destId="{D013D40F-4D3F-401A-9466-3894037C69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07268E-D42E-4323-9659-B06957E848A1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2D448-8661-40BF-8FFF-9709021F2D2F}">
      <dgm:prSet phldrT="[Текст]"/>
      <dgm:spPr/>
      <dgm:t>
        <a:bodyPr/>
        <a:lstStyle/>
        <a:p>
          <a:r>
            <a:rPr lang="ru-RU" dirty="0" smtClean="0"/>
            <a:t>3.10. Опыт Эрстеда. Магнитное поле тока</a:t>
          </a:r>
          <a:endParaRPr lang="ru-RU" dirty="0"/>
        </a:p>
      </dgm:t>
    </dgm:pt>
    <dgm:pt modelId="{ABEC77E1-2D43-45BB-914A-8D4E59351EDF}" type="parTrans" cxnId="{11D2C606-F838-4E1B-91BF-C757E44F997D}">
      <dgm:prSet/>
      <dgm:spPr/>
      <dgm:t>
        <a:bodyPr/>
        <a:lstStyle/>
        <a:p>
          <a:endParaRPr lang="ru-RU"/>
        </a:p>
      </dgm:t>
    </dgm:pt>
    <dgm:pt modelId="{1363E323-F65E-40B9-A655-638BAA85A376}" type="sibTrans" cxnId="{11D2C606-F838-4E1B-91BF-C757E44F997D}">
      <dgm:prSet/>
      <dgm:spPr/>
      <dgm:t>
        <a:bodyPr/>
        <a:lstStyle/>
        <a:p>
          <a:endParaRPr lang="ru-RU"/>
        </a:p>
      </dgm:t>
    </dgm:pt>
    <dgm:pt modelId="{04DD4406-3143-4306-9299-2BF54AD0C824}">
      <dgm:prSet phldrT="[Текст]"/>
      <dgm:spPr/>
      <dgm:t>
        <a:bodyPr/>
        <a:lstStyle/>
        <a:p>
          <a:r>
            <a:rPr lang="ru-RU" dirty="0" smtClean="0"/>
            <a:t>Повторим теорию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5EAE08C-45D9-47D6-8315-5B0007891A6B}" type="parTrans" cxnId="{C08859B4-E8CD-42C1-A1C3-9D89948E2B2C}">
      <dgm:prSet/>
      <dgm:spPr/>
      <dgm:t>
        <a:bodyPr/>
        <a:lstStyle/>
        <a:p>
          <a:endParaRPr lang="ru-RU"/>
        </a:p>
      </dgm:t>
    </dgm:pt>
    <dgm:pt modelId="{CE2A23AF-06FE-424E-8F47-756EA1E30CC2}" type="sibTrans" cxnId="{C08859B4-E8CD-42C1-A1C3-9D89948E2B2C}">
      <dgm:prSet/>
      <dgm:spPr/>
      <dgm:t>
        <a:bodyPr/>
        <a:lstStyle/>
        <a:p>
          <a:endParaRPr lang="ru-RU"/>
        </a:p>
      </dgm:t>
    </dgm:pt>
    <dgm:pt modelId="{4DB6FBEE-31B2-475C-9664-2D8D46AB5A4E}">
      <dgm:prSet phldrT="[Текст]"/>
      <dgm:spPr/>
      <dgm:t>
        <a:bodyPr/>
        <a:lstStyle/>
        <a:p>
          <a:r>
            <a:rPr lang="ru-RU" dirty="0" smtClean="0"/>
            <a:t>Задание № 1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54A9ED9-B4D6-4F0B-8534-4D9BCBF954EB}" type="parTrans" cxnId="{FB2EA726-5966-4AD7-B590-5C362B4D017F}">
      <dgm:prSet/>
      <dgm:spPr/>
      <dgm:t>
        <a:bodyPr/>
        <a:lstStyle/>
        <a:p>
          <a:endParaRPr lang="ru-RU"/>
        </a:p>
      </dgm:t>
    </dgm:pt>
    <dgm:pt modelId="{9FC38347-0BF4-4E88-AA32-D4F5F6F8F80E}" type="sibTrans" cxnId="{FB2EA726-5966-4AD7-B590-5C362B4D017F}">
      <dgm:prSet/>
      <dgm:spPr/>
      <dgm:t>
        <a:bodyPr/>
        <a:lstStyle/>
        <a:p>
          <a:endParaRPr lang="ru-RU"/>
        </a:p>
      </dgm:t>
    </dgm:pt>
    <dgm:pt modelId="{5A3E78AA-5CE2-4D9A-B70D-E936CA4A7D88}">
      <dgm:prSet phldrT="[Текст]"/>
      <dgm:spPr/>
      <dgm:t>
        <a:bodyPr/>
        <a:lstStyle/>
        <a:p>
          <a:r>
            <a:rPr lang="ru-RU" dirty="0" smtClean="0"/>
            <a:t>Задание № 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CECC4BE-8CE2-436D-9E5A-E74014B2C55B}" type="parTrans" cxnId="{233BEA77-0AD6-4FFE-8CD4-7D48EDAB09A8}">
      <dgm:prSet/>
      <dgm:spPr/>
      <dgm:t>
        <a:bodyPr/>
        <a:lstStyle/>
        <a:p>
          <a:endParaRPr lang="ru-RU"/>
        </a:p>
      </dgm:t>
    </dgm:pt>
    <dgm:pt modelId="{4E743E0B-8327-46FF-A245-5370BFF0DA4E}" type="sibTrans" cxnId="{233BEA77-0AD6-4FFE-8CD4-7D48EDAB09A8}">
      <dgm:prSet/>
      <dgm:spPr/>
      <dgm:t>
        <a:bodyPr/>
        <a:lstStyle/>
        <a:p>
          <a:endParaRPr lang="ru-RU"/>
        </a:p>
      </dgm:t>
    </dgm:pt>
    <dgm:pt modelId="{B320068E-2BF7-4658-9B7B-E1C6C449C7B4}">
      <dgm:prSet phldrT="[Текст]"/>
      <dgm:spPr/>
      <dgm:t>
        <a:bodyPr/>
        <a:lstStyle/>
        <a:p>
          <a:r>
            <a:rPr lang="ru-RU" dirty="0" smtClean="0"/>
            <a:t>Задание № 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1D11A7B-8D42-4502-B864-43A1C700BD98}" type="parTrans" cxnId="{7112EB34-2B94-4D63-AB46-68CC18CE01E5}">
      <dgm:prSet/>
      <dgm:spPr/>
      <dgm:t>
        <a:bodyPr/>
        <a:lstStyle/>
        <a:p>
          <a:endParaRPr lang="ru-RU"/>
        </a:p>
      </dgm:t>
    </dgm:pt>
    <dgm:pt modelId="{0074AC39-402C-4159-B276-4908A93E085C}" type="sibTrans" cxnId="{7112EB34-2B94-4D63-AB46-68CC18CE01E5}">
      <dgm:prSet/>
      <dgm:spPr/>
      <dgm:t>
        <a:bodyPr/>
        <a:lstStyle/>
        <a:p>
          <a:endParaRPr lang="ru-RU"/>
        </a:p>
      </dgm:t>
    </dgm:pt>
    <dgm:pt modelId="{7F20F9F5-8108-4793-BCD1-4AD19546498B}">
      <dgm:prSet phldrT="[Текст]"/>
      <dgm:spPr/>
      <dgm:t>
        <a:bodyPr/>
        <a:lstStyle/>
        <a:p>
          <a:r>
            <a:rPr lang="ru-RU" dirty="0" smtClean="0"/>
            <a:t>Задание № 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70285B9-3E0A-42E3-92E4-073804932B04}" type="parTrans" cxnId="{5F492BCF-570C-4284-B720-E1B9DCFA05E4}">
      <dgm:prSet/>
      <dgm:spPr/>
      <dgm:t>
        <a:bodyPr/>
        <a:lstStyle/>
        <a:p>
          <a:endParaRPr lang="ru-RU"/>
        </a:p>
      </dgm:t>
    </dgm:pt>
    <dgm:pt modelId="{348A4CCC-9AED-40F8-80DE-00C606F34614}" type="sibTrans" cxnId="{5F492BCF-570C-4284-B720-E1B9DCFA05E4}">
      <dgm:prSet/>
      <dgm:spPr/>
      <dgm:t>
        <a:bodyPr/>
        <a:lstStyle/>
        <a:p>
          <a:endParaRPr lang="ru-RU"/>
        </a:p>
      </dgm:t>
    </dgm:pt>
    <dgm:pt modelId="{92936EDC-EB07-4B39-A4EA-706311AC34FA}">
      <dgm:prSet phldrT="[Текст]"/>
      <dgm:spPr/>
      <dgm:t>
        <a:bodyPr/>
        <a:lstStyle/>
        <a:p>
          <a:r>
            <a:rPr lang="ru-RU" dirty="0" smtClean="0"/>
            <a:t>Задание № 5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91EABAD-56C7-4748-ADB3-5A5CECFA5173}" type="parTrans" cxnId="{4CC68A62-BD66-4CF2-AA65-620BDCF782BC}">
      <dgm:prSet/>
      <dgm:spPr/>
      <dgm:t>
        <a:bodyPr/>
        <a:lstStyle/>
        <a:p>
          <a:endParaRPr lang="ru-RU"/>
        </a:p>
      </dgm:t>
    </dgm:pt>
    <dgm:pt modelId="{CF1DA608-9CE6-45E1-9BA5-8D84EFAAEE3E}" type="sibTrans" cxnId="{4CC68A62-BD66-4CF2-AA65-620BDCF782BC}">
      <dgm:prSet/>
      <dgm:spPr/>
      <dgm:t>
        <a:bodyPr/>
        <a:lstStyle/>
        <a:p>
          <a:endParaRPr lang="ru-RU"/>
        </a:p>
      </dgm:t>
    </dgm:pt>
    <dgm:pt modelId="{9C33A3D8-A274-469D-9E38-BE0C1E82055E}">
      <dgm:prSet phldrT="[Текст]"/>
      <dgm:spPr/>
      <dgm:t>
        <a:bodyPr/>
        <a:lstStyle/>
        <a:p>
          <a:r>
            <a:rPr lang="ru-RU" dirty="0" smtClean="0"/>
            <a:t>Задание № 6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8A3BBDE-7282-4A6F-A354-5892D34878E2}" type="parTrans" cxnId="{36527135-8375-4474-ADC1-C216C5928386}">
      <dgm:prSet/>
      <dgm:spPr/>
      <dgm:t>
        <a:bodyPr/>
        <a:lstStyle/>
        <a:p>
          <a:endParaRPr lang="ru-RU"/>
        </a:p>
      </dgm:t>
    </dgm:pt>
    <dgm:pt modelId="{0BCE2A40-54EF-4A3B-B9A2-1124481ACC5C}" type="sibTrans" cxnId="{36527135-8375-4474-ADC1-C216C5928386}">
      <dgm:prSet/>
      <dgm:spPr/>
      <dgm:t>
        <a:bodyPr/>
        <a:lstStyle/>
        <a:p>
          <a:endParaRPr lang="ru-RU"/>
        </a:p>
      </dgm:t>
    </dgm:pt>
    <dgm:pt modelId="{1174E379-A7C5-420C-A1FE-38A617F53E64}" type="pres">
      <dgm:prSet presAssocID="{7307268E-D42E-4323-9659-B06957E848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03BA23-F937-441E-8B47-D8CF44D6253B}" type="pres">
      <dgm:prSet presAssocID="{0A42D448-8661-40BF-8FFF-9709021F2D2F}" presName="vertOne" presStyleCnt="0"/>
      <dgm:spPr/>
    </dgm:pt>
    <dgm:pt modelId="{C9900B16-1110-42DE-B145-BC97C3CA2589}" type="pres">
      <dgm:prSet presAssocID="{0A42D448-8661-40BF-8FFF-9709021F2D2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8BF33-543E-493F-B249-68D78F1AE4C9}" type="pres">
      <dgm:prSet presAssocID="{0A42D448-8661-40BF-8FFF-9709021F2D2F}" presName="parTransOne" presStyleCnt="0"/>
      <dgm:spPr/>
    </dgm:pt>
    <dgm:pt modelId="{4C95604E-040F-4643-947C-29AB980029C5}" type="pres">
      <dgm:prSet presAssocID="{0A42D448-8661-40BF-8FFF-9709021F2D2F}" presName="horzOne" presStyleCnt="0"/>
      <dgm:spPr/>
    </dgm:pt>
    <dgm:pt modelId="{434A1B71-B169-4E07-BE9B-9F17555BF310}" type="pres">
      <dgm:prSet presAssocID="{04DD4406-3143-4306-9299-2BF54AD0C824}" presName="vertTwo" presStyleCnt="0"/>
      <dgm:spPr/>
    </dgm:pt>
    <dgm:pt modelId="{7D171E37-5441-4153-ABAD-DB75A4F87D72}" type="pres">
      <dgm:prSet presAssocID="{04DD4406-3143-4306-9299-2BF54AD0C824}" presName="txTwo" presStyleLbl="node2" presStyleIdx="0" presStyleCnt="1" custScaleX="530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3B2C0-15DD-4FEA-953D-0364EF483B34}" type="pres">
      <dgm:prSet presAssocID="{04DD4406-3143-4306-9299-2BF54AD0C824}" presName="parTransTwo" presStyleCnt="0"/>
      <dgm:spPr/>
    </dgm:pt>
    <dgm:pt modelId="{F5859969-45BE-4A79-BD40-2A8091079D70}" type="pres">
      <dgm:prSet presAssocID="{04DD4406-3143-4306-9299-2BF54AD0C824}" presName="horzTwo" presStyleCnt="0"/>
      <dgm:spPr/>
    </dgm:pt>
    <dgm:pt modelId="{89186B2C-6EDC-4098-8E4C-EE5FC623D239}" type="pres">
      <dgm:prSet presAssocID="{4DB6FBEE-31B2-475C-9664-2D8D46AB5A4E}" presName="vertThree" presStyleCnt="0"/>
      <dgm:spPr/>
    </dgm:pt>
    <dgm:pt modelId="{0189CA17-8F35-4994-926F-BF7084B6C996}" type="pres">
      <dgm:prSet presAssocID="{4DB6FBEE-31B2-475C-9664-2D8D46AB5A4E}" presName="txThre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A40698-F41B-4E11-8ABF-0F5B91FD63F6}" type="pres">
      <dgm:prSet presAssocID="{4DB6FBEE-31B2-475C-9664-2D8D46AB5A4E}" presName="horzThree" presStyleCnt="0"/>
      <dgm:spPr/>
    </dgm:pt>
    <dgm:pt modelId="{A32AFF7B-2458-4B16-9EDD-BDCE69A65902}" type="pres">
      <dgm:prSet presAssocID="{9FC38347-0BF4-4E88-AA32-D4F5F6F8F80E}" presName="sibSpaceThree" presStyleCnt="0"/>
      <dgm:spPr/>
    </dgm:pt>
    <dgm:pt modelId="{9198FC8E-DA1A-4EDB-BBB0-DC53F9007F25}" type="pres">
      <dgm:prSet presAssocID="{5A3E78AA-5CE2-4D9A-B70D-E936CA4A7D88}" presName="vertThree" presStyleCnt="0"/>
      <dgm:spPr/>
    </dgm:pt>
    <dgm:pt modelId="{A496157D-831C-4D26-A45F-D36406487C49}" type="pres">
      <dgm:prSet presAssocID="{5A3E78AA-5CE2-4D9A-B70D-E936CA4A7D88}" presName="txThre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6869D-DF99-4E95-8ABD-C09A674E3810}" type="pres">
      <dgm:prSet presAssocID="{5A3E78AA-5CE2-4D9A-B70D-E936CA4A7D88}" presName="horzThree" presStyleCnt="0"/>
      <dgm:spPr/>
    </dgm:pt>
    <dgm:pt modelId="{49BA8A6E-F970-44FF-8986-3DC0AB2FD7F1}" type="pres">
      <dgm:prSet presAssocID="{4E743E0B-8327-46FF-A245-5370BFF0DA4E}" presName="sibSpaceThree" presStyleCnt="0"/>
      <dgm:spPr/>
    </dgm:pt>
    <dgm:pt modelId="{441C6252-1713-495C-9699-EBB3825284FB}" type="pres">
      <dgm:prSet presAssocID="{B320068E-2BF7-4658-9B7B-E1C6C449C7B4}" presName="vertThree" presStyleCnt="0"/>
      <dgm:spPr/>
    </dgm:pt>
    <dgm:pt modelId="{212E5E3A-F0C4-4EE9-B6A7-9B2DCD795A38}" type="pres">
      <dgm:prSet presAssocID="{B320068E-2BF7-4658-9B7B-E1C6C449C7B4}" presName="txThre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23A166-027F-49A1-88C7-40FD7A2E47D3}" type="pres">
      <dgm:prSet presAssocID="{B320068E-2BF7-4658-9B7B-E1C6C449C7B4}" presName="horzThree" presStyleCnt="0"/>
      <dgm:spPr/>
    </dgm:pt>
    <dgm:pt modelId="{ECE7C281-F453-45E6-A583-2BA6E9681234}" type="pres">
      <dgm:prSet presAssocID="{0074AC39-402C-4159-B276-4908A93E085C}" presName="sibSpaceThree" presStyleCnt="0"/>
      <dgm:spPr/>
    </dgm:pt>
    <dgm:pt modelId="{0C17A7A3-A43A-4086-BD02-FA0AB404DF34}" type="pres">
      <dgm:prSet presAssocID="{7F20F9F5-8108-4793-BCD1-4AD19546498B}" presName="vertThree" presStyleCnt="0"/>
      <dgm:spPr/>
    </dgm:pt>
    <dgm:pt modelId="{CDA2E505-0855-44B4-B47B-3E7D57235821}" type="pres">
      <dgm:prSet presAssocID="{7F20F9F5-8108-4793-BCD1-4AD19546498B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2BC2-87C4-462C-A2D6-95ED69CAD28F}" type="pres">
      <dgm:prSet presAssocID="{7F20F9F5-8108-4793-BCD1-4AD19546498B}" presName="horzThree" presStyleCnt="0"/>
      <dgm:spPr/>
    </dgm:pt>
    <dgm:pt modelId="{9C6D1D9A-0DC5-4383-870F-29B8C49EE0D1}" type="pres">
      <dgm:prSet presAssocID="{348A4CCC-9AED-40F8-80DE-00C606F34614}" presName="sibSpaceThree" presStyleCnt="0"/>
      <dgm:spPr/>
    </dgm:pt>
    <dgm:pt modelId="{87FE377B-E537-4915-9D73-376680231E2F}" type="pres">
      <dgm:prSet presAssocID="{92936EDC-EB07-4B39-A4EA-706311AC34FA}" presName="vertThree" presStyleCnt="0"/>
      <dgm:spPr/>
    </dgm:pt>
    <dgm:pt modelId="{6FFDB448-A40F-4B99-95F3-FD3B8935B0F8}" type="pres">
      <dgm:prSet presAssocID="{92936EDC-EB07-4B39-A4EA-706311AC34FA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8429C-920F-43E6-B53E-FA5E429C78FB}" type="pres">
      <dgm:prSet presAssocID="{92936EDC-EB07-4B39-A4EA-706311AC34FA}" presName="horzThree" presStyleCnt="0"/>
      <dgm:spPr/>
    </dgm:pt>
    <dgm:pt modelId="{43D10F05-89EE-4ABD-B905-90C0111BA2CE}" type="pres">
      <dgm:prSet presAssocID="{CF1DA608-9CE6-45E1-9BA5-8D84EFAAEE3E}" presName="sibSpaceThree" presStyleCnt="0"/>
      <dgm:spPr/>
    </dgm:pt>
    <dgm:pt modelId="{408F114C-91BC-4573-9767-2744CFEA7938}" type="pres">
      <dgm:prSet presAssocID="{9C33A3D8-A274-469D-9E38-BE0C1E82055E}" presName="vertThree" presStyleCnt="0"/>
      <dgm:spPr/>
    </dgm:pt>
    <dgm:pt modelId="{00A9EC40-E491-4E1A-A15C-2474E6D00811}" type="pres">
      <dgm:prSet presAssocID="{9C33A3D8-A274-469D-9E38-BE0C1E82055E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1C7010-08E7-4734-80A5-289D5A913F0E}" type="pres">
      <dgm:prSet presAssocID="{9C33A3D8-A274-469D-9E38-BE0C1E82055E}" presName="horzThree" presStyleCnt="0"/>
      <dgm:spPr/>
    </dgm:pt>
  </dgm:ptLst>
  <dgm:cxnLst>
    <dgm:cxn modelId="{C08859B4-E8CD-42C1-A1C3-9D89948E2B2C}" srcId="{0A42D448-8661-40BF-8FFF-9709021F2D2F}" destId="{04DD4406-3143-4306-9299-2BF54AD0C824}" srcOrd="0" destOrd="0" parTransId="{35EAE08C-45D9-47D6-8315-5B0007891A6B}" sibTransId="{CE2A23AF-06FE-424E-8F47-756EA1E30CC2}"/>
    <dgm:cxn modelId="{BC9C34AF-2A32-40FD-A71A-930AA1A3EFF0}" type="presOf" srcId="{0A42D448-8661-40BF-8FFF-9709021F2D2F}" destId="{C9900B16-1110-42DE-B145-BC97C3CA2589}" srcOrd="0" destOrd="0" presId="urn:microsoft.com/office/officeart/2005/8/layout/hierarchy4"/>
    <dgm:cxn modelId="{7112EB34-2B94-4D63-AB46-68CC18CE01E5}" srcId="{04DD4406-3143-4306-9299-2BF54AD0C824}" destId="{B320068E-2BF7-4658-9B7B-E1C6C449C7B4}" srcOrd="2" destOrd="0" parTransId="{01D11A7B-8D42-4502-B864-43A1C700BD98}" sibTransId="{0074AC39-402C-4159-B276-4908A93E085C}"/>
    <dgm:cxn modelId="{C1E6430C-D00C-479F-A900-76BA3BD06071}" type="presOf" srcId="{9C33A3D8-A274-469D-9E38-BE0C1E82055E}" destId="{00A9EC40-E491-4E1A-A15C-2474E6D00811}" srcOrd="0" destOrd="0" presId="urn:microsoft.com/office/officeart/2005/8/layout/hierarchy4"/>
    <dgm:cxn modelId="{83586AE7-506F-467D-899B-1BF44268E989}" type="presOf" srcId="{92936EDC-EB07-4B39-A4EA-706311AC34FA}" destId="{6FFDB448-A40F-4B99-95F3-FD3B8935B0F8}" srcOrd="0" destOrd="0" presId="urn:microsoft.com/office/officeart/2005/8/layout/hierarchy4"/>
    <dgm:cxn modelId="{2F4E3A66-5D2A-4BEE-AF41-71D80C3774EC}" type="presOf" srcId="{5A3E78AA-5CE2-4D9A-B70D-E936CA4A7D88}" destId="{A496157D-831C-4D26-A45F-D36406487C49}" srcOrd="0" destOrd="0" presId="urn:microsoft.com/office/officeart/2005/8/layout/hierarchy4"/>
    <dgm:cxn modelId="{4CC68A62-BD66-4CF2-AA65-620BDCF782BC}" srcId="{04DD4406-3143-4306-9299-2BF54AD0C824}" destId="{92936EDC-EB07-4B39-A4EA-706311AC34FA}" srcOrd="4" destOrd="0" parTransId="{691EABAD-56C7-4748-ADB3-5A5CECFA5173}" sibTransId="{CF1DA608-9CE6-45E1-9BA5-8D84EFAAEE3E}"/>
    <dgm:cxn modelId="{B8BAC39C-0584-47BD-9B93-E9866F19C95B}" type="presOf" srcId="{7307268E-D42E-4323-9659-B06957E848A1}" destId="{1174E379-A7C5-420C-A1FE-38A617F53E64}" srcOrd="0" destOrd="0" presId="urn:microsoft.com/office/officeart/2005/8/layout/hierarchy4"/>
    <dgm:cxn modelId="{233BEA77-0AD6-4FFE-8CD4-7D48EDAB09A8}" srcId="{04DD4406-3143-4306-9299-2BF54AD0C824}" destId="{5A3E78AA-5CE2-4D9A-B70D-E936CA4A7D88}" srcOrd="1" destOrd="0" parTransId="{FCECC4BE-8CE2-436D-9E5A-E74014B2C55B}" sibTransId="{4E743E0B-8327-46FF-A245-5370BFF0DA4E}"/>
    <dgm:cxn modelId="{DAC21526-05FF-41C5-9C8E-E0FAD89A7EB1}" type="presOf" srcId="{4DB6FBEE-31B2-475C-9664-2D8D46AB5A4E}" destId="{0189CA17-8F35-4994-926F-BF7084B6C996}" srcOrd="0" destOrd="0" presId="urn:microsoft.com/office/officeart/2005/8/layout/hierarchy4"/>
    <dgm:cxn modelId="{5F492BCF-570C-4284-B720-E1B9DCFA05E4}" srcId="{04DD4406-3143-4306-9299-2BF54AD0C824}" destId="{7F20F9F5-8108-4793-BCD1-4AD19546498B}" srcOrd="3" destOrd="0" parTransId="{270285B9-3E0A-42E3-92E4-073804932B04}" sibTransId="{348A4CCC-9AED-40F8-80DE-00C606F34614}"/>
    <dgm:cxn modelId="{FB2EA726-5966-4AD7-B590-5C362B4D017F}" srcId="{04DD4406-3143-4306-9299-2BF54AD0C824}" destId="{4DB6FBEE-31B2-475C-9664-2D8D46AB5A4E}" srcOrd="0" destOrd="0" parTransId="{754A9ED9-B4D6-4F0B-8534-4D9BCBF954EB}" sibTransId="{9FC38347-0BF4-4E88-AA32-D4F5F6F8F80E}"/>
    <dgm:cxn modelId="{11D2C606-F838-4E1B-91BF-C757E44F997D}" srcId="{7307268E-D42E-4323-9659-B06957E848A1}" destId="{0A42D448-8661-40BF-8FFF-9709021F2D2F}" srcOrd="0" destOrd="0" parTransId="{ABEC77E1-2D43-45BB-914A-8D4E59351EDF}" sibTransId="{1363E323-F65E-40B9-A655-638BAA85A376}"/>
    <dgm:cxn modelId="{774B41D6-E179-41B9-9397-62D88BBF04D4}" type="presOf" srcId="{B320068E-2BF7-4658-9B7B-E1C6C449C7B4}" destId="{212E5E3A-F0C4-4EE9-B6A7-9B2DCD795A38}" srcOrd="0" destOrd="0" presId="urn:microsoft.com/office/officeart/2005/8/layout/hierarchy4"/>
    <dgm:cxn modelId="{36527135-8375-4474-ADC1-C216C5928386}" srcId="{04DD4406-3143-4306-9299-2BF54AD0C824}" destId="{9C33A3D8-A274-469D-9E38-BE0C1E82055E}" srcOrd="5" destOrd="0" parTransId="{58A3BBDE-7282-4A6F-A354-5892D34878E2}" sibTransId="{0BCE2A40-54EF-4A3B-B9A2-1124481ACC5C}"/>
    <dgm:cxn modelId="{8AE285D2-6B47-40A4-A9D2-52C20C7A8439}" type="presOf" srcId="{7F20F9F5-8108-4793-BCD1-4AD19546498B}" destId="{CDA2E505-0855-44B4-B47B-3E7D57235821}" srcOrd="0" destOrd="0" presId="urn:microsoft.com/office/officeart/2005/8/layout/hierarchy4"/>
    <dgm:cxn modelId="{960FC8FB-FBDE-4A95-BDD5-B4A298740E9D}" type="presOf" srcId="{04DD4406-3143-4306-9299-2BF54AD0C824}" destId="{7D171E37-5441-4153-ABAD-DB75A4F87D72}" srcOrd="0" destOrd="0" presId="urn:microsoft.com/office/officeart/2005/8/layout/hierarchy4"/>
    <dgm:cxn modelId="{83782392-2F6B-4A7E-9162-CF9E52828164}" type="presParOf" srcId="{1174E379-A7C5-420C-A1FE-38A617F53E64}" destId="{2003BA23-F937-441E-8B47-D8CF44D6253B}" srcOrd="0" destOrd="0" presId="urn:microsoft.com/office/officeart/2005/8/layout/hierarchy4"/>
    <dgm:cxn modelId="{C959A9B1-7EB8-481C-8137-2A291EC77CAC}" type="presParOf" srcId="{2003BA23-F937-441E-8B47-D8CF44D6253B}" destId="{C9900B16-1110-42DE-B145-BC97C3CA2589}" srcOrd="0" destOrd="0" presId="urn:microsoft.com/office/officeart/2005/8/layout/hierarchy4"/>
    <dgm:cxn modelId="{B63E652A-CD09-4C13-8531-519308E2CC55}" type="presParOf" srcId="{2003BA23-F937-441E-8B47-D8CF44D6253B}" destId="{B5C8BF33-543E-493F-B249-68D78F1AE4C9}" srcOrd="1" destOrd="0" presId="urn:microsoft.com/office/officeart/2005/8/layout/hierarchy4"/>
    <dgm:cxn modelId="{24A01493-36E2-4315-8AC5-0C3AAF59190C}" type="presParOf" srcId="{2003BA23-F937-441E-8B47-D8CF44D6253B}" destId="{4C95604E-040F-4643-947C-29AB980029C5}" srcOrd="2" destOrd="0" presId="urn:microsoft.com/office/officeart/2005/8/layout/hierarchy4"/>
    <dgm:cxn modelId="{D2496EF4-45C6-4223-A795-EA15655D0B6D}" type="presParOf" srcId="{4C95604E-040F-4643-947C-29AB980029C5}" destId="{434A1B71-B169-4E07-BE9B-9F17555BF310}" srcOrd="0" destOrd="0" presId="urn:microsoft.com/office/officeart/2005/8/layout/hierarchy4"/>
    <dgm:cxn modelId="{1FA24518-B804-4192-BCF4-BB6B375A2564}" type="presParOf" srcId="{434A1B71-B169-4E07-BE9B-9F17555BF310}" destId="{7D171E37-5441-4153-ABAD-DB75A4F87D72}" srcOrd="0" destOrd="0" presId="urn:microsoft.com/office/officeart/2005/8/layout/hierarchy4"/>
    <dgm:cxn modelId="{19EE2C34-56F5-47D0-B399-AA35FF88F7A8}" type="presParOf" srcId="{434A1B71-B169-4E07-BE9B-9F17555BF310}" destId="{5433B2C0-15DD-4FEA-953D-0364EF483B34}" srcOrd="1" destOrd="0" presId="urn:microsoft.com/office/officeart/2005/8/layout/hierarchy4"/>
    <dgm:cxn modelId="{870C395F-10C6-4384-AF6A-BF11987571F6}" type="presParOf" srcId="{434A1B71-B169-4E07-BE9B-9F17555BF310}" destId="{F5859969-45BE-4A79-BD40-2A8091079D70}" srcOrd="2" destOrd="0" presId="urn:microsoft.com/office/officeart/2005/8/layout/hierarchy4"/>
    <dgm:cxn modelId="{9128DBBF-4564-479A-864E-F338B2E1425A}" type="presParOf" srcId="{F5859969-45BE-4A79-BD40-2A8091079D70}" destId="{89186B2C-6EDC-4098-8E4C-EE5FC623D239}" srcOrd="0" destOrd="0" presId="urn:microsoft.com/office/officeart/2005/8/layout/hierarchy4"/>
    <dgm:cxn modelId="{54E2457D-C400-4300-A386-AB46AAE6F423}" type="presParOf" srcId="{89186B2C-6EDC-4098-8E4C-EE5FC623D239}" destId="{0189CA17-8F35-4994-926F-BF7084B6C996}" srcOrd="0" destOrd="0" presId="urn:microsoft.com/office/officeart/2005/8/layout/hierarchy4"/>
    <dgm:cxn modelId="{509B3BF0-1C3D-4E83-8F5C-2208A977969D}" type="presParOf" srcId="{89186B2C-6EDC-4098-8E4C-EE5FC623D239}" destId="{53A40698-F41B-4E11-8ABF-0F5B91FD63F6}" srcOrd="1" destOrd="0" presId="urn:microsoft.com/office/officeart/2005/8/layout/hierarchy4"/>
    <dgm:cxn modelId="{902D4C09-B643-4759-9F3F-ED2460293CDB}" type="presParOf" srcId="{F5859969-45BE-4A79-BD40-2A8091079D70}" destId="{A32AFF7B-2458-4B16-9EDD-BDCE69A65902}" srcOrd="1" destOrd="0" presId="urn:microsoft.com/office/officeart/2005/8/layout/hierarchy4"/>
    <dgm:cxn modelId="{5766C7C7-B1C6-4C18-8DBC-F48AB4004821}" type="presParOf" srcId="{F5859969-45BE-4A79-BD40-2A8091079D70}" destId="{9198FC8E-DA1A-4EDB-BBB0-DC53F9007F25}" srcOrd="2" destOrd="0" presId="urn:microsoft.com/office/officeart/2005/8/layout/hierarchy4"/>
    <dgm:cxn modelId="{07422856-DECE-4F28-82B5-47AE4225812E}" type="presParOf" srcId="{9198FC8E-DA1A-4EDB-BBB0-DC53F9007F25}" destId="{A496157D-831C-4D26-A45F-D36406487C49}" srcOrd="0" destOrd="0" presId="urn:microsoft.com/office/officeart/2005/8/layout/hierarchy4"/>
    <dgm:cxn modelId="{F3D6C945-2D08-403A-BB7D-A1A27389DB07}" type="presParOf" srcId="{9198FC8E-DA1A-4EDB-BBB0-DC53F9007F25}" destId="{B7C6869D-DF99-4E95-8ABD-C09A674E3810}" srcOrd="1" destOrd="0" presId="urn:microsoft.com/office/officeart/2005/8/layout/hierarchy4"/>
    <dgm:cxn modelId="{1C1C1140-D33C-4506-AE44-4079664F4946}" type="presParOf" srcId="{F5859969-45BE-4A79-BD40-2A8091079D70}" destId="{49BA8A6E-F970-44FF-8986-3DC0AB2FD7F1}" srcOrd="3" destOrd="0" presId="urn:microsoft.com/office/officeart/2005/8/layout/hierarchy4"/>
    <dgm:cxn modelId="{22434BA8-87E3-4B91-ABE1-DAB27610BA58}" type="presParOf" srcId="{F5859969-45BE-4A79-BD40-2A8091079D70}" destId="{441C6252-1713-495C-9699-EBB3825284FB}" srcOrd="4" destOrd="0" presId="urn:microsoft.com/office/officeart/2005/8/layout/hierarchy4"/>
    <dgm:cxn modelId="{1E1FA106-7B1E-4C53-9E3E-4DF87CB16162}" type="presParOf" srcId="{441C6252-1713-495C-9699-EBB3825284FB}" destId="{212E5E3A-F0C4-4EE9-B6A7-9B2DCD795A38}" srcOrd="0" destOrd="0" presId="urn:microsoft.com/office/officeart/2005/8/layout/hierarchy4"/>
    <dgm:cxn modelId="{1D4EC95D-76B0-42E9-8B34-6DE35FB0FC4C}" type="presParOf" srcId="{441C6252-1713-495C-9699-EBB3825284FB}" destId="{E423A166-027F-49A1-88C7-40FD7A2E47D3}" srcOrd="1" destOrd="0" presId="urn:microsoft.com/office/officeart/2005/8/layout/hierarchy4"/>
    <dgm:cxn modelId="{D3229F94-CCA8-48B6-AC73-5A99BC708F18}" type="presParOf" srcId="{F5859969-45BE-4A79-BD40-2A8091079D70}" destId="{ECE7C281-F453-45E6-A583-2BA6E9681234}" srcOrd="5" destOrd="0" presId="urn:microsoft.com/office/officeart/2005/8/layout/hierarchy4"/>
    <dgm:cxn modelId="{89C45177-6824-4595-92BA-33E2E99DD47E}" type="presParOf" srcId="{F5859969-45BE-4A79-BD40-2A8091079D70}" destId="{0C17A7A3-A43A-4086-BD02-FA0AB404DF34}" srcOrd="6" destOrd="0" presId="urn:microsoft.com/office/officeart/2005/8/layout/hierarchy4"/>
    <dgm:cxn modelId="{8E4C66B8-A423-4576-85CE-1C9437BD99F6}" type="presParOf" srcId="{0C17A7A3-A43A-4086-BD02-FA0AB404DF34}" destId="{CDA2E505-0855-44B4-B47B-3E7D57235821}" srcOrd="0" destOrd="0" presId="urn:microsoft.com/office/officeart/2005/8/layout/hierarchy4"/>
    <dgm:cxn modelId="{D5ACED50-10FC-4AD3-829A-75CB8E0401D3}" type="presParOf" srcId="{0C17A7A3-A43A-4086-BD02-FA0AB404DF34}" destId="{2E822BC2-87C4-462C-A2D6-95ED69CAD28F}" srcOrd="1" destOrd="0" presId="urn:microsoft.com/office/officeart/2005/8/layout/hierarchy4"/>
    <dgm:cxn modelId="{C7566727-0BA3-4E57-8D34-46D8E7C43FF3}" type="presParOf" srcId="{F5859969-45BE-4A79-BD40-2A8091079D70}" destId="{9C6D1D9A-0DC5-4383-870F-29B8C49EE0D1}" srcOrd="7" destOrd="0" presId="urn:microsoft.com/office/officeart/2005/8/layout/hierarchy4"/>
    <dgm:cxn modelId="{3E3A76AB-1F04-40A9-BAED-8E317DEFB120}" type="presParOf" srcId="{F5859969-45BE-4A79-BD40-2A8091079D70}" destId="{87FE377B-E537-4915-9D73-376680231E2F}" srcOrd="8" destOrd="0" presId="urn:microsoft.com/office/officeart/2005/8/layout/hierarchy4"/>
    <dgm:cxn modelId="{6A41E640-D456-4C86-A86A-3B7B20FC1893}" type="presParOf" srcId="{87FE377B-E537-4915-9D73-376680231E2F}" destId="{6FFDB448-A40F-4B99-95F3-FD3B8935B0F8}" srcOrd="0" destOrd="0" presId="urn:microsoft.com/office/officeart/2005/8/layout/hierarchy4"/>
    <dgm:cxn modelId="{28935ADC-CFD2-44C3-A3E8-D3A7424245E5}" type="presParOf" srcId="{87FE377B-E537-4915-9D73-376680231E2F}" destId="{EE48429C-920F-43E6-B53E-FA5E429C78FB}" srcOrd="1" destOrd="0" presId="urn:microsoft.com/office/officeart/2005/8/layout/hierarchy4"/>
    <dgm:cxn modelId="{D3196243-29D2-4547-9DD1-117CEC8FCEAA}" type="presParOf" srcId="{F5859969-45BE-4A79-BD40-2A8091079D70}" destId="{43D10F05-89EE-4ABD-B905-90C0111BA2CE}" srcOrd="9" destOrd="0" presId="urn:microsoft.com/office/officeart/2005/8/layout/hierarchy4"/>
    <dgm:cxn modelId="{6EA9E415-3471-4661-B550-070CB1565B12}" type="presParOf" srcId="{F5859969-45BE-4A79-BD40-2A8091079D70}" destId="{408F114C-91BC-4573-9767-2744CFEA7938}" srcOrd="10" destOrd="0" presId="urn:microsoft.com/office/officeart/2005/8/layout/hierarchy4"/>
    <dgm:cxn modelId="{79DE9032-69A8-492D-B5EC-7FD4EC140480}" type="presParOf" srcId="{408F114C-91BC-4573-9767-2744CFEA7938}" destId="{00A9EC40-E491-4E1A-A15C-2474E6D00811}" srcOrd="0" destOrd="0" presId="urn:microsoft.com/office/officeart/2005/8/layout/hierarchy4"/>
    <dgm:cxn modelId="{9AEE8EAF-B55C-411A-96EE-58E9FDA2389E}" type="presParOf" srcId="{408F114C-91BC-4573-9767-2744CFEA7938}" destId="{1D1C7010-08E7-4734-80A5-289D5A913F0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07268E-D42E-4323-9659-B06957E848A1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2D448-8661-40BF-8FFF-9709021F2D2F}">
      <dgm:prSet phldrT="[Текст]"/>
      <dgm:spPr/>
      <dgm:t>
        <a:bodyPr/>
        <a:lstStyle/>
        <a:p>
          <a:r>
            <a:rPr lang="ru-RU" b="1" dirty="0" smtClean="0"/>
            <a:t>3.11. Взаимодействие магнитов</a:t>
          </a:r>
          <a:endParaRPr lang="ru-RU" dirty="0"/>
        </a:p>
      </dgm:t>
    </dgm:pt>
    <dgm:pt modelId="{ABEC77E1-2D43-45BB-914A-8D4E59351EDF}" type="parTrans" cxnId="{11D2C606-F838-4E1B-91BF-C757E44F997D}">
      <dgm:prSet/>
      <dgm:spPr/>
      <dgm:t>
        <a:bodyPr/>
        <a:lstStyle/>
        <a:p>
          <a:endParaRPr lang="ru-RU"/>
        </a:p>
      </dgm:t>
    </dgm:pt>
    <dgm:pt modelId="{1363E323-F65E-40B9-A655-638BAA85A376}" type="sibTrans" cxnId="{11D2C606-F838-4E1B-91BF-C757E44F997D}">
      <dgm:prSet/>
      <dgm:spPr/>
      <dgm:t>
        <a:bodyPr/>
        <a:lstStyle/>
        <a:p>
          <a:endParaRPr lang="ru-RU"/>
        </a:p>
      </dgm:t>
    </dgm:pt>
    <dgm:pt modelId="{04DD4406-3143-4306-9299-2BF54AD0C824}">
      <dgm:prSet phldrT="[Текст]"/>
      <dgm:spPr/>
      <dgm:t>
        <a:bodyPr/>
        <a:lstStyle/>
        <a:p>
          <a:r>
            <a:rPr lang="ru-RU" dirty="0" smtClean="0"/>
            <a:t>Повторим теорию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5EAE08C-45D9-47D6-8315-5B0007891A6B}" type="parTrans" cxnId="{C08859B4-E8CD-42C1-A1C3-9D89948E2B2C}">
      <dgm:prSet/>
      <dgm:spPr/>
      <dgm:t>
        <a:bodyPr/>
        <a:lstStyle/>
        <a:p>
          <a:endParaRPr lang="ru-RU"/>
        </a:p>
      </dgm:t>
    </dgm:pt>
    <dgm:pt modelId="{CE2A23AF-06FE-424E-8F47-756EA1E30CC2}" type="sibTrans" cxnId="{C08859B4-E8CD-42C1-A1C3-9D89948E2B2C}">
      <dgm:prSet/>
      <dgm:spPr/>
      <dgm:t>
        <a:bodyPr/>
        <a:lstStyle/>
        <a:p>
          <a:endParaRPr lang="ru-RU"/>
        </a:p>
      </dgm:t>
    </dgm:pt>
    <dgm:pt modelId="{4DB6FBEE-31B2-475C-9664-2D8D46AB5A4E}">
      <dgm:prSet phldrT="[Текст]"/>
      <dgm:spPr/>
      <dgm:t>
        <a:bodyPr/>
        <a:lstStyle/>
        <a:p>
          <a:r>
            <a:rPr lang="ru-RU" dirty="0" smtClean="0"/>
            <a:t>Задание № 1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54A9ED9-B4D6-4F0B-8534-4D9BCBF954EB}" type="parTrans" cxnId="{FB2EA726-5966-4AD7-B590-5C362B4D017F}">
      <dgm:prSet/>
      <dgm:spPr/>
      <dgm:t>
        <a:bodyPr/>
        <a:lstStyle/>
        <a:p>
          <a:endParaRPr lang="ru-RU"/>
        </a:p>
      </dgm:t>
    </dgm:pt>
    <dgm:pt modelId="{9FC38347-0BF4-4E88-AA32-D4F5F6F8F80E}" type="sibTrans" cxnId="{FB2EA726-5966-4AD7-B590-5C362B4D017F}">
      <dgm:prSet/>
      <dgm:spPr/>
      <dgm:t>
        <a:bodyPr/>
        <a:lstStyle/>
        <a:p>
          <a:endParaRPr lang="ru-RU"/>
        </a:p>
      </dgm:t>
    </dgm:pt>
    <dgm:pt modelId="{5A3E78AA-5CE2-4D9A-B70D-E936CA4A7D88}">
      <dgm:prSet phldrT="[Текст]"/>
      <dgm:spPr/>
      <dgm:t>
        <a:bodyPr/>
        <a:lstStyle/>
        <a:p>
          <a:r>
            <a:rPr lang="ru-RU" dirty="0" smtClean="0"/>
            <a:t>Задание № 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CECC4BE-8CE2-436D-9E5A-E74014B2C55B}" type="parTrans" cxnId="{233BEA77-0AD6-4FFE-8CD4-7D48EDAB09A8}">
      <dgm:prSet/>
      <dgm:spPr/>
      <dgm:t>
        <a:bodyPr/>
        <a:lstStyle/>
        <a:p>
          <a:endParaRPr lang="ru-RU"/>
        </a:p>
      </dgm:t>
    </dgm:pt>
    <dgm:pt modelId="{4E743E0B-8327-46FF-A245-5370BFF0DA4E}" type="sibTrans" cxnId="{233BEA77-0AD6-4FFE-8CD4-7D48EDAB09A8}">
      <dgm:prSet/>
      <dgm:spPr/>
      <dgm:t>
        <a:bodyPr/>
        <a:lstStyle/>
        <a:p>
          <a:endParaRPr lang="ru-RU"/>
        </a:p>
      </dgm:t>
    </dgm:pt>
    <dgm:pt modelId="{B320068E-2BF7-4658-9B7B-E1C6C449C7B4}">
      <dgm:prSet phldrT="[Текст]"/>
      <dgm:spPr/>
      <dgm:t>
        <a:bodyPr/>
        <a:lstStyle/>
        <a:p>
          <a:r>
            <a:rPr lang="ru-RU" dirty="0" smtClean="0"/>
            <a:t>Задание № 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1D11A7B-8D42-4502-B864-43A1C700BD98}" type="parTrans" cxnId="{7112EB34-2B94-4D63-AB46-68CC18CE01E5}">
      <dgm:prSet/>
      <dgm:spPr/>
      <dgm:t>
        <a:bodyPr/>
        <a:lstStyle/>
        <a:p>
          <a:endParaRPr lang="ru-RU"/>
        </a:p>
      </dgm:t>
    </dgm:pt>
    <dgm:pt modelId="{0074AC39-402C-4159-B276-4908A93E085C}" type="sibTrans" cxnId="{7112EB34-2B94-4D63-AB46-68CC18CE01E5}">
      <dgm:prSet/>
      <dgm:spPr/>
      <dgm:t>
        <a:bodyPr/>
        <a:lstStyle/>
        <a:p>
          <a:endParaRPr lang="ru-RU"/>
        </a:p>
      </dgm:t>
    </dgm:pt>
    <dgm:pt modelId="{7F20F9F5-8108-4793-BCD1-4AD19546498B}">
      <dgm:prSet phldrT="[Текст]"/>
      <dgm:spPr/>
      <dgm:t>
        <a:bodyPr/>
        <a:lstStyle/>
        <a:p>
          <a:r>
            <a:rPr lang="ru-RU" dirty="0" smtClean="0"/>
            <a:t>Задание № 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70285B9-3E0A-42E3-92E4-073804932B04}" type="parTrans" cxnId="{5F492BCF-570C-4284-B720-E1B9DCFA05E4}">
      <dgm:prSet/>
      <dgm:spPr/>
      <dgm:t>
        <a:bodyPr/>
        <a:lstStyle/>
        <a:p>
          <a:endParaRPr lang="ru-RU"/>
        </a:p>
      </dgm:t>
    </dgm:pt>
    <dgm:pt modelId="{348A4CCC-9AED-40F8-80DE-00C606F34614}" type="sibTrans" cxnId="{5F492BCF-570C-4284-B720-E1B9DCFA05E4}">
      <dgm:prSet/>
      <dgm:spPr/>
      <dgm:t>
        <a:bodyPr/>
        <a:lstStyle/>
        <a:p>
          <a:endParaRPr lang="ru-RU"/>
        </a:p>
      </dgm:t>
    </dgm:pt>
    <dgm:pt modelId="{92936EDC-EB07-4B39-A4EA-706311AC34FA}">
      <dgm:prSet phldrT="[Текст]"/>
      <dgm:spPr/>
      <dgm:t>
        <a:bodyPr/>
        <a:lstStyle/>
        <a:p>
          <a:r>
            <a:rPr lang="ru-RU" dirty="0" smtClean="0"/>
            <a:t>Задание № 5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91EABAD-56C7-4748-ADB3-5A5CECFA5173}" type="parTrans" cxnId="{4CC68A62-BD66-4CF2-AA65-620BDCF782BC}">
      <dgm:prSet/>
      <dgm:spPr/>
      <dgm:t>
        <a:bodyPr/>
        <a:lstStyle/>
        <a:p>
          <a:endParaRPr lang="ru-RU"/>
        </a:p>
      </dgm:t>
    </dgm:pt>
    <dgm:pt modelId="{CF1DA608-9CE6-45E1-9BA5-8D84EFAAEE3E}" type="sibTrans" cxnId="{4CC68A62-BD66-4CF2-AA65-620BDCF782BC}">
      <dgm:prSet/>
      <dgm:spPr/>
      <dgm:t>
        <a:bodyPr/>
        <a:lstStyle/>
        <a:p>
          <a:endParaRPr lang="ru-RU"/>
        </a:p>
      </dgm:t>
    </dgm:pt>
    <dgm:pt modelId="{1174E379-A7C5-420C-A1FE-38A617F53E64}" type="pres">
      <dgm:prSet presAssocID="{7307268E-D42E-4323-9659-B06957E848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03BA23-F937-441E-8B47-D8CF44D6253B}" type="pres">
      <dgm:prSet presAssocID="{0A42D448-8661-40BF-8FFF-9709021F2D2F}" presName="vertOne" presStyleCnt="0"/>
      <dgm:spPr/>
    </dgm:pt>
    <dgm:pt modelId="{C9900B16-1110-42DE-B145-BC97C3CA2589}" type="pres">
      <dgm:prSet presAssocID="{0A42D448-8661-40BF-8FFF-9709021F2D2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8BF33-543E-493F-B249-68D78F1AE4C9}" type="pres">
      <dgm:prSet presAssocID="{0A42D448-8661-40BF-8FFF-9709021F2D2F}" presName="parTransOne" presStyleCnt="0"/>
      <dgm:spPr/>
    </dgm:pt>
    <dgm:pt modelId="{4C95604E-040F-4643-947C-29AB980029C5}" type="pres">
      <dgm:prSet presAssocID="{0A42D448-8661-40BF-8FFF-9709021F2D2F}" presName="horzOne" presStyleCnt="0"/>
      <dgm:spPr/>
    </dgm:pt>
    <dgm:pt modelId="{434A1B71-B169-4E07-BE9B-9F17555BF310}" type="pres">
      <dgm:prSet presAssocID="{04DD4406-3143-4306-9299-2BF54AD0C824}" presName="vertTwo" presStyleCnt="0"/>
      <dgm:spPr/>
    </dgm:pt>
    <dgm:pt modelId="{7D171E37-5441-4153-ABAD-DB75A4F87D72}" type="pres">
      <dgm:prSet presAssocID="{04DD4406-3143-4306-9299-2BF54AD0C824}" presName="txTwo" presStyleLbl="node2" presStyleIdx="0" presStyleCnt="1" custScaleX="530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3B2C0-15DD-4FEA-953D-0364EF483B34}" type="pres">
      <dgm:prSet presAssocID="{04DD4406-3143-4306-9299-2BF54AD0C824}" presName="parTransTwo" presStyleCnt="0"/>
      <dgm:spPr/>
    </dgm:pt>
    <dgm:pt modelId="{F5859969-45BE-4A79-BD40-2A8091079D70}" type="pres">
      <dgm:prSet presAssocID="{04DD4406-3143-4306-9299-2BF54AD0C824}" presName="horzTwo" presStyleCnt="0"/>
      <dgm:spPr/>
    </dgm:pt>
    <dgm:pt modelId="{89186B2C-6EDC-4098-8E4C-EE5FC623D239}" type="pres">
      <dgm:prSet presAssocID="{4DB6FBEE-31B2-475C-9664-2D8D46AB5A4E}" presName="vertThree" presStyleCnt="0"/>
      <dgm:spPr/>
    </dgm:pt>
    <dgm:pt modelId="{0189CA17-8F35-4994-926F-BF7084B6C996}" type="pres">
      <dgm:prSet presAssocID="{4DB6FBEE-31B2-475C-9664-2D8D46AB5A4E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A40698-F41B-4E11-8ABF-0F5B91FD63F6}" type="pres">
      <dgm:prSet presAssocID="{4DB6FBEE-31B2-475C-9664-2D8D46AB5A4E}" presName="horzThree" presStyleCnt="0"/>
      <dgm:spPr/>
    </dgm:pt>
    <dgm:pt modelId="{A32AFF7B-2458-4B16-9EDD-BDCE69A65902}" type="pres">
      <dgm:prSet presAssocID="{9FC38347-0BF4-4E88-AA32-D4F5F6F8F80E}" presName="sibSpaceThree" presStyleCnt="0"/>
      <dgm:spPr/>
    </dgm:pt>
    <dgm:pt modelId="{9198FC8E-DA1A-4EDB-BBB0-DC53F9007F25}" type="pres">
      <dgm:prSet presAssocID="{5A3E78AA-5CE2-4D9A-B70D-E936CA4A7D88}" presName="vertThree" presStyleCnt="0"/>
      <dgm:spPr/>
    </dgm:pt>
    <dgm:pt modelId="{A496157D-831C-4D26-A45F-D36406487C49}" type="pres">
      <dgm:prSet presAssocID="{5A3E78AA-5CE2-4D9A-B70D-E936CA4A7D88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6869D-DF99-4E95-8ABD-C09A674E3810}" type="pres">
      <dgm:prSet presAssocID="{5A3E78AA-5CE2-4D9A-B70D-E936CA4A7D88}" presName="horzThree" presStyleCnt="0"/>
      <dgm:spPr/>
    </dgm:pt>
    <dgm:pt modelId="{49BA8A6E-F970-44FF-8986-3DC0AB2FD7F1}" type="pres">
      <dgm:prSet presAssocID="{4E743E0B-8327-46FF-A245-5370BFF0DA4E}" presName="sibSpaceThree" presStyleCnt="0"/>
      <dgm:spPr/>
    </dgm:pt>
    <dgm:pt modelId="{441C6252-1713-495C-9699-EBB3825284FB}" type="pres">
      <dgm:prSet presAssocID="{B320068E-2BF7-4658-9B7B-E1C6C449C7B4}" presName="vertThree" presStyleCnt="0"/>
      <dgm:spPr/>
    </dgm:pt>
    <dgm:pt modelId="{212E5E3A-F0C4-4EE9-B6A7-9B2DCD795A38}" type="pres">
      <dgm:prSet presAssocID="{B320068E-2BF7-4658-9B7B-E1C6C449C7B4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23A166-027F-49A1-88C7-40FD7A2E47D3}" type="pres">
      <dgm:prSet presAssocID="{B320068E-2BF7-4658-9B7B-E1C6C449C7B4}" presName="horzThree" presStyleCnt="0"/>
      <dgm:spPr/>
    </dgm:pt>
    <dgm:pt modelId="{ECE7C281-F453-45E6-A583-2BA6E9681234}" type="pres">
      <dgm:prSet presAssocID="{0074AC39-402C-4159-B276-4908A93E085C}" presName="sibSpaceThree" presStyleCnt="0"/>
      <dgm:spPr/>
    </dgm:pt>
    <dgm:pt modelId="{0C17A7A3-A43A-4086-BD02-FA0AB404DF34}" type="pres">
      <dgm:prSet presAssocID="{7F20F9F5-8108-4793-BCD1-4AD19546498B}" presName="vertThree" presStyleCnt="0"/>
      <dgm:spPr/>
    </dgm:pt>
    <dgm:pt modelId="{CDA2E505-0855-44B4-B47B-3E7D57235821}" type="pres">
      <dgm:prSet presAssocID="{7F20F9F5-8108-4793-BCD1-4AD19546498B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2BC2-87C4-462C-A2D6-95ED69CAD28F}" type="pres">
      <dgm:prSet presAssocID="{7F20F9F5-8108-4793-BCD1-4AD19546498B}" presName="horzThree" presStyleCnt="0"/>
      <dgm:spPr/>
    </dgm:pt>
    <dgm:pt modelId="{9C6D1D9A-0DC5-4383-870F-29B8C49EE0D1}" type="pres">
      <dgm:prSet presAssocID="{348A4CCC-9AED-40F8-80DE-00C606F34614}" presName="sibSpaceThree" presStyleCnt="0"/>
      <dgm:spPr/>
    </dgm:pt>
    <dgm:pt modelId="{87FE377B-E537-4915-9D73-376680231E2F}" type="pres">
      <dgm:prSet presAssocID="{92936EDC-EB07-4B39-A4EA-706311AC34FA}" presName="vertThree" presStyleCnt="0"/>
      <dgm:spPr/>
    </dgm:pt>
    <dgm:pt modelId="{6FFDB448-A40F-4B99-95F3-FD3B8935B0F8}" type="pres">
      <dgm:prSet presAssocID="{92936EDC-EB07-4B39-A4EA-706311AC34FA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8429C-920F-43E6-B53E-FA5E429C78FB}" type="pres">
      <dgm:prSet presAssocID="{92936EDC-EB07-4B39-A4EA-706311AC34FA}" presName="horzThree" presStyleCnt="0"/>
      <dgm:spPr/>
    </dgm:pt>
  </dgm:ptLst>
  <dgm:cxnLst>
    <dgm:cxn modelId="{928490FA-F15C-49A2-B2B2-B4310E29AED7}" type="presOf" srcId="{0A42D448-8661-40BF-8FFF-9709021F2D2F}" destId="{C9900B16-1110-42DE-B145-BC97C3CA2589}" srcOrd="0" destOrd="0" presId="urn:microsoft.com/office/officeart/2005/8/layout/hierarchy4"/>
    <dgm:cxn modelId="{C08859B4-E8CD-42C1-A1C3-9D89948E2B2C}" srcId="{0A42D448-8661-40BF-8FFF-9709021F2D2F}" destId="{04DD4406-3143-4306-9299-2BF54AD0C824}" srcOrd="0" destOrd="0" parTransId="{35EAE08C-45D9-47D6-8315-5B0007891A6B}" sibTransId="{CE2A23AF-06FE-424E-8F47-756EA1E30CC2}"/>
    <dgm:cxn modelId="{233BEA77-0AD6-4FFE-8CD4-7D48EDAB09A8}" srcId="{04DD4406-3143-4306-9299-2BF54AD0C824}" destId="{5A3E78AA-5CE2-4D9A-B70D-E936CA4A7D88}" srcOrd="1" destOrd="0" parTransId="{FCECC4BE-8CE2-436D-9E5A-E74014B2C55B}" sibTransId="{4E743E0B-8327-46FF-A245-5370BFF0DA4E}"/>
    <dgm:cxn modelId="{87734066-301A-4007-99C1-375B00C2E529}" type="presOf" srcId="{B320068E-2BF7-4658-9B7B-E1C6C449C7B4}" destId="{212E5E3A-F0C4-4EE9-B6A7-9B2DCD795A38}" srcOrd="0" destOrd="0" presId="urn:microsoft.com/office/officeart/2005/8/layout/hierarchy4"/>
    <dgm:cxn modelId="{CC658AD8-9D5D-4BC4-A7BB-5C89A583BB0C}" type="presOf" srcId="{7307268E-D42E-4323-9659-B06957E848A1}" destId="{1174E379-A7C5-420C-A1FE-38A617F53E64}" srcOrd="0" destOrd="0" presId="urn:microsoft.com/office/officeart/2005/8/layout/hierarchy4"/>
    <dgm:cxn modelId="{11D2C606-F838-4E1B-91BF-C757E44F997D}" srcId="{7307268E-D42E-4323-9659-B06957E848A1}" destId="{0A42D448-8661-40BF-8FFF-9709021F2D2F}" srcOrd="0" destOrd="0" parTransId="{ABEC77E1-2D43-45BB-914A-8D4E59351EDF}" sibTransId="{1363E323-F65E-40B9-A655-638BAA85A376}"/>
    <dgm:cxn modelId="{FB2EA726-5966-4AD7-B590-5C362B4D017F}" srcId="{04DD4406-3143-4306-9299-2BF54AD0C824}" destId="{4DB6FBEE-31B2-475C-9664-2D8D46AB5A4E}" srcOrd="0" destOrd="0" parTransId="{754A9ED9-B4D6-4F0B-8534-4D9BCBF954EB}" sibTransId="{9FC38347-0BF4-4E88-AA32-D4F5F6F8F80E}"/>
    <dgm:cxn modelId="{7112EB34-2B94-4D63-AB46-68CC18CE01E5}" srcId="{04DD4406-3143-4306-9299-2BF54AD0C824}" destId="{B320068E-2BF7-4658-9B7B-E1C6C449C7B4}" srcOrd="2" destOrd="0" parTransId="{01D11A7B-8D42-4502-B864-43A1C700BD98}" sibTransId="{0074AC39-402C-4159-B276-4908A93E085C}"/>
    <dgm:cxn modelId="{5C52FA0B-7F5D-4FD6-8C50-73E77C382768}" type="presOf" srcId="{7F20F9F5-8108-4793-BCD1-4AD19546498B}" destId="{CDA2E505-0855-44B4-B47B-3E7D57235821}" srcOrd="0" destOrd="0" presId="urn:microsoft.com/office/officeart/2005/8/layout/hierarchy4"/>
    <dgm:cxn modelId="{5F492BCF-570C-4284-B720-E1B9DCFA05E4}" srcId="{04DD4406-3143-4306-9299-2BF54AD0C824}" destId="{7F20F9F5-8108-4793-BCD1-4AD19546498B}" srcOrd="3" destOrd="0" parTransId="{270285B9-3E0A-42E3-92E4-073804932B04}" sibTransId="{348A4CCC-9AED-40F8-80DE-00C606F34614}"/>
    <dgm:cxn modelId="{4CC68A62-BD66-4CF2-AA65-620BDCF782BC}" srcId="{04DD4406-3143-4306-9299-2BF54AD0C824}" destId="{92936EDC-EB07-4B39-A4EA-706311AC34FA}" srcOrd="4" destOrd="0" parTransId="{691EABAD-56C7-4748-ADB3-5A5CECFA5173}" sibTransId="{CF1DA608-9CE6-45E1-9BA5-8D84EFAAEE3E}"/>
    <dgm:cxn modelId="{D2D1CF0A-B4AE-4503-A14E-22CE00F29FE5}" type="presOf" srcId="{92936EDC-EB07-4B39-A4EA-706311AC34FA}" destId="{6FFDB448-A40F-4B99-95F3-FD3B8935B0F8}" srcOrd="0" destOrd="0" presId="urn:microsoft.com/office/officeart/2005/8/layout/hierarchy4"/>
    <dgm:cxn modelId="{6C4B907F-ED9A-4AED-B4DF-46CF76E84C7B}" type="presOf" srcId="{5A3E78AA-5CE2-4D9A-B70D-E936CA4A7D88}" destId="{A496157D-831C-4D26-A45F-D36406487C49}" srcOrd="0" destOrd="0" presId="urn:microsoft.com/office/officeart/2005/8/layout/hierarchy4"/>
    <dgm:cxn modelId="{633840F9-D9EA-4097-A58D-88270264EB21}" type="presOf" srcId="{04DD4406-3143-4306-9299-2BF54AD0C824}" destId="{7D171E37-5441-4153-ABAD-DB75A4F87D72}" srcOrd="0" destOrd="0" presId="urn:microsoft.com/office/officeart/2005/8/layout/hierarchy4"/>
    <dgm:cxn modelId="{0AC1E4EA-368D-4F36-8555-A9BE860DDF85}" type="presOf" srcId="{4DB6FBEE-31B2-475C-9664-2D8D46AB5A4E}" destId="{0189CA17-8F35-4994-926F-BF7084B6C996}" srcOrd="0" destOrd="0" presId="urn:microsoft.com/office/officeart/2005/8/layout/hierarchy4"/>
    <dgm:cxn modelId="{AF136683-1843-4F98-B704-8997E8598297}" type="presParOf" srcId="{1174E379-A7C5-420C-A1FE-38A617F53E64}" destId="{2003BA23-F937-441E-8B47-D8CF44D6253B}" srcOrd="0" destOrd="0" presId="urn:microsoft.com/office/officeart/2005/8/layout/hierarchy4"/>
    <dgm:cxn modelId="{B736F878-9F12-446E-936B-CC3A4594DCF0}" type="presParOf" srcId="{2003BA23-F937-441E-8B47-D8CF44D6253B}" destId="{C9900B16-1110-42DE-B145-BC97C3CA2589}" srcOrd="0" destOrd="0" presId="urn:microsoft.com/office/officeart/2005/8/layout/hierarchy4"/>
    <dgm:cxn modelId="{869E8D99-5C12-4211-AACB-50681FBE8494}" type="presParOf" srcId="{2003BA23-F937-441E-8B47-D8CF44D6253B}" destId="{B5C8BF33-543E-493F-B249-68D78F1AE4C9}" srcOrd="1" destOrd="0" presId="urn:microsoft.com/office/officeart/2005/8/layout/hierarchy4"/>
    <dgm:cxn modelId="{2484419F-E1FB-4980-BEE9-572DCF6FB010}" type="presParOf" srcId="{2003BA23-F937-441E-8B47-D8CF44D6253B}" destId="{4C95604E-040F-4643-947C-29AB980029C5}" srcOrd="2" destOrd="0" presId="urn:microsoft.com/office/officeart/2005/8/layout/hierarchy4"/>
    <dgm:cxn modelId="{87A9E8F4-0B2E-47FA-A3C6-8ABD9F83AD27}" type="presParOf" srcId="{4C95604E-040F-4643-947C-29AB980029C5}" destId="{434A1B71-B169-4E07-BE9B-9F17555BF310}" srcOrd="0" destOrd="0" presId="urn:microsoft.com/office/officeart/2005/8/layout/hierarchy4"/>
    <dgm:cxn modelId="{EB441E08-F739-41A9-9501-F88F7226813E}" type="presParOf" srcId="{434A1B71-B169-4E07-BE9B-9F17555BF310}" destId="{7D171E37-5441-4153-ABAD-DB75A4F87D72}" srcOrd="0" destOrd="0" presId="urn:microsoft.com/office/officeart/2005/8/layout/hierarchy4"/>
    <dgm:cxn modelId="{73183FE3-4ABB-4462-9971-513039DF3B7F}" type="presParOf" srcId="{434A1B71-B169-4E07-BE9B-9F17555BF310}" destId="{5433B2C0-15DD-4FEA-953D-0364EF483B34}" srcOrd="1" destOrd="0" presId="urn:microsoft.com/office/officeart/2005/8/layout/hierarchy4"/>
    <dgm:cxn modelId="{A70D31E0-60E1-4014-8D4D-A90116634156}" type="presParOf" srcId="{434A1B71-B169-4E07-BE9B-9F17555BF310}" destId="{F5859969-45BE-4A79-BD40-2A8091079D70}" srcOrd="2" destOrd="0" presId="urn:microsoft.com/office/officeart/2005/8/layout/hierarchy4"/>
    <dgm:cxn modelId="{9E24DEEA-4BEE-473A-83E6-7B7C18275C7C}" type="presParOf" srcId="{F5859969-45BE-4A79-BD40-2A8091079D70}" destId="{89186B2C-6EDC-4098-8E4C-EE5FC623D239}" srcOrd="0" destOrd="0" presId="urn:microsoft.com/office/officeart/2005/8/layout/hierarchy4"/>
    <dgm:cxn modelId="{CEAD5FDB-4D91-4C8F-8F32-35BC003E7940}" type="presParOf" srcId="{89186B2C-6EDC-4098-8E4C-EE5FC623D239}" destId="{0189CA17-8F35-4994-926F-BF7084B6C996}" srcOrd="0" destOrd="0" presId="urn:microsoft.com/office/officeart/2005/8/layout/hierarchy4"/>
    <dgm:cxn modelId="{62010154-9117-48E5-A4FD-E89374499C6B}" type="presParOf" srcId="{89186B2C-6EDC-4098-8E4C-EE5FC623D239}" destId="{53A40698-F41B-4E11-8ABF-0F5B91FD63F6}" srcOrd="1" destOrd="0" presId="urn:microsoft.com/office/officeart/2005/8/layout/hierarchy4"/>
    <dgm:cxn modelId="{BD923E44-516C-4C9E-88E9-67FB71662D76}" type="presParOf" srcId="{F5859969-45BE-4A79-BD40-2A8091079D70}" destId="{A32AFF7B-2458-4B16-9EDD-BDCE69A65902}" srcOrd="1" destOrd="0" presId="urn:microsoft.com/office/officeart/2005/8/layout/hierarchy4"/>
    <dgm:cxn modelId="{2776AFE2-BF4E-4F0D-BABE-E98E0E597E1D}" type="presParOf" srcId="{F5859969-45BE-4A79-BD40-2A8091079D70}" destId="{9198FC8E-DA1A-4EDB-BBB0-DC53F9007F25}" srcOrd="2" destOrd="0" presId="urn:microsoft.com/office/officeart/2005/8/layout/hierarchy4"/>
    <dgm:cxn modelId="{94485B98-4A06-472B-BDC9-184B9C16DEC9}" type="presParOf" srcId="{9198FC8E-DA1A-4EDB-BBB0-DC53F9007F25}" destId="{A496157D-831C-4D26-A45F-D36406487C49}" srcOrd="0" destOrd="0" presId="urn:microsoft.com/office/officeart/2005/8/layout/hierarchy4"/>
    <dgm:cxn modelId="{5CB32154-B413-4BAA-A41F-0C8767179BD5}" type="presParOf" srcId="{9198FC8E-DA1A-4EDB-BBB0-DC53F9007F25}" destId="{B7C6869D-DF99-4E95-8ABD-C09A674E3810}" srcOrd="1" destOrd="0" presId="urn:microsoft.com/office/officeart/2005/8/layout/hierarchy4"/>
    <dgm:cxn modelId="{40CF555E-2E7E-4FEF-98FB-2E962A484591}" type="presParOf" srcId="{F5859969-45BE-4A79-BD40-2A8091079D70}" destId="{49BA8A6E-F970-44FF-8986-3DC0AB2FD7F1}" srcOrd="3" destOrd="0" presId="urn:microsoft.com/office/officeart/2005/8/layout/hierarchy4"/>
    <dgm:cxn modelId="{9FD3C4E4-69F0-4773-B491-905EE013CE2B}" type="presParOf" srcId="{F5859969-45BE-4A79-BD40-2A8091079D70}" destId="{441C6252-1713-495C-9699-EBB3825284FB}" srcOrd="4" destOrd="0" presId="urn:microsoft.com/office/officeart/2005/8/layout/hierarchy4"/>
    <dgm:cxn modelId="{E3655D51-5A65-41FF-9D64-4B02AB7AD62D}" type="presParOf" srcId="{441C6252-1713-495C-9699-EBB3825284FB}" destId="{212E5E3A-F0C4-4EE9-B6A7-9B2DCD795A38}" srcOrd="0" destOrd="0" presId="urn:microsoft.com/office/officeart/2005/8/layout/hierarchy4"/>
    <dgm:cxn modelId="{FC074B99-3C00-45B7-9F4A-FB3EC41302AF}" type="presParOf" srcId="{441C6252-1713-495C-9699-EBB3825284FB}" destId="{E423A166-027F-49A1-88C7-40FD7A2E47D3}" srcOrd="1" destOrd="0" presId="urn:microsoft.com/office/officeart/2005/8/layout/hierarchy4"/>
    <dgm:cxn modelId="{48302C1C-FDBA-431D-8F97-4A217652B9F6}" type="presParOf" srcId="{F5859969-45BE-4A79-BD40-2A8091079D70}" destId="{ECE7C281-F453-45E6-A583-2BA6E9681234}" srcOrd="5" destOrd="0" presId="urn:microsoft.com/office/officeart/2005/8/layout/hierarchy4"/>
    <dgm:cxn modelId="{015BD8E6-1D78-4D33-B48F-314DDF6AB407}" type="presParOf" srcId="{F5859969-45BE-4A79-BD40-2A8091079D70}" destId="{0C17A7A3-A43A-4086-BD02-FA0AB404DF34}" srcOrd="6" destOrd="0" presId="urn:microsoft.com/office/officeart/2005/8/layout/hierarchy4"/>
    <dgm:cxn modelId="{0F7FF118-A29D-40D9-90DF-94E49A5F1EAD}" type="presParOf" srcId="{0C17A7A3-A43A-4086-BD02-FA0AB404DF34}" destId="{CDA2E505-0855-44B4-B47B-3E7D57235821}" srcOrd="0" destOrd="0" presId="urn:microsoft.com/office/officeart/2005/8/layout/hierarchy4"/>
    <dgm:cxn modelId="{F25FF278-5BA8-4F61-8B3C-39BE633CD655}" type="presParOf" srcId="{0C17A7A3-A43A-4086-BD02-FA0AB404DF34}" destId="{2E822BC2-87C4-462C-A2D6-95ED69CAD28F}" srcOrd="1" destOrd="0" presId="urn:microsoft.com/office/officeart/2005/8/layout/hierarchy4"/>
    <dgm:cxn modelId="{8AD3BF66-80B0-48CA-8708-9D4CDEF8CFEE}" type="presParOf" srcId="{F5859969-45BE-4A79-BD40-2A8091079D70}" destId="{9C6D1D9A-0DC5-4383-870F-29B8C49EE0D1}" srcOrd="7" destOrd="0" presId="urn:microsoft.com/office/officeart/2005/8/layout/hierarchy4"/>
    <dgm:cxn modelId="{4DF9BCAE-F259-4270-9D50-9DA4277BAE94}" type="presParOf" srcId="{F5859969-45BE-4A79-BD40-2A8091079D70}" destId="{87FE377B-E537-4915-9D73-376680231E2F}" srcOrd="8" destOrd="0" presId="urn:microsoft.com/office/officeart/2005/8/layout/hierarchy4"/>
    <dgm:cxn modelId="{CEBF6DDA-A7EB-49DC-8C9F-C73AF13D06C4}" type="presParOf" srcId="{87FE377B-E537-4915-9D73-376680231E2F}" destId="{6FFDB448-A40F-4B99-95F3-FD3B8935B0F8}" srcOrd="0" destOrd="0" presId="urn:microsoft.com/office/officeart/2005/8/layout/hierarchy4"/>
    <dgm:cxn modelId="{F15A4D95-312B-4389-B758-925DE0F60332}" type="presParOf" srcId="{87FE377B-E537-4915-9D73-376680231E2F}" destId="{EE48429C-920F-43E6-B53E-FA5E429C78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07268E-D42E-4323-9659-B06957E848A1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2D448-8661-40BF-8FFF-9709021F2D2F}">
      <dgm:prSet phldrT="[Текст]"/>
      <dgm:spPr/>
      <dgm:t>
        <a:bodyPr/>
        <a:lstStyle/>
        <a:p>
          <a:r>
            <a:rPr lang="ru-RU" b="1" dirty="0" smtClean="0"/>
            <a:t>3.12. Действие магнитного поля на проводник с током</a:t>
          </a:r>
          <a:endParaRPr lang="ru-RU" dirty="0"/>
        </a:p>
      </dgm:t>
    </dgm:pt>
    <dgm:pt modelId="{ABEC77E1-2D43-45BB-914A-8D4E59351EDF}" type="parTrans" cxnId="{11D2C606-F838-4E1B-91BF-C757E44F997D}">
      <dgm:prSet/>
      <dgm:spPr/>
      <dgm:t>
        <a:bodyPr/>
        <a:lstStyle/>
        <a:p>
          <a:endParaRPr lang="ru-RU"/>
        </a:p>
      </dgm:t>
    </dgm:pt>
    <dgm:pt modelId="{1363E323-F65E-40B9-A655-638BAA85A376}" type="sibTrans" cxnId="{11D2C606-F838-4E1B-91BF-C757E44F997D}">
      <dgm:prSet/>
      <dgm:spPr/>
      <dgm:t>
        <a:bodyPr/>
        <a:lstStyle/>
        <a:p>
          <a:endParaRPr lang="ru-RU"/>
        </a:p>
      </dgm:t>
    </dgm:pt>
    <dgm:pt modelId="{04DD4406-3143-4306-9299-2BF54AD0C824}">
      <dgm:prSet phldrT="[Текст]"/>
      <dgm:spPr/>
      <dgm:t>
        <a:bodyPr/>
        <a:lstStyle/>
        <a:p>
          <a:r>
            <a:rPr lang="ru-RU" dirty="0" smtClean="0"/>
            <a:t>Повторим теорию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5EAE08C-45D9-47D6-8315-5B0007891A6B}" type="parTrans" cxnId="{C08859B4-E8CD-42C1-A1C3-9D89948E2B2C}">
      <dgm:prSet/>
      <dgm:spPr/>
      <dgm:t>
        <a:bodyPr/>
        <a:lstStyle/>
        <a:p>
          <a:endParaRPr lang="ru-RU"/>
        </a:p>
      </dgm:t>
    </dgm:pt>
    <dgm:pt modelId="{CE2A23AF-06FE-424E-8F47-756EA1E30CC2}" type="sibTrans" cxnId="{C08859B4-E8CD-42C1-A1C3-9D89948E2B2C}">
      <dgm:prSet/>
      <dgm:spPr/>
      <dgm:t>
        <a:bodyPr/>
        <a:lstStyle/>
        <a:p>
          <a:endParaRPr lang="ru-RU"/>
        </a:p>
      </dgm:t>
    </dgm:pt>
    <dgm:pt modelId="{4DB6FBEE-31B2-475C-9664-2D8D46AB5A4E}">
      <dgm:prSet phldrT="[Текст]"/>
      <dgm:spPr/>
      <dgm:t>
        <a:bodyPr/>
        <a:lstStyle/>
        <a:p>
          <a:r>
            <a:rPr lang="ru-RU" dirty="0" smtClean="0"/>
            <a:t>Задание № 1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54A9ED9-B4D6-4F0B-8534-4D9BCBF954EB}" type="parTrans" cxnId="{FB2EA726-5966-4AD7-B590-5C362B4D017F}">
      <dgm:prSet/>
      <dgm:spPr/>
      <dgm:t>
        <a:bodyPr/>
        <a:lstStyle/>
        <a:p>
          <a:endParaRPr lang="ru-RU"/>
        </a:p>
      </dgm:t>
    </dgm:pt>
    <dgm:pt modelId="{9FC38347-0BF4-4E88-AA32-D4F5F6F8F80E}" type="sibTrans" cxnId="{FB2EA726-5966-4AD7-B590-5C362B4D017F}">
      <dgm:prSet/>
      <dgm:spPr/>
      <dgm:t>
        <a:bodyPr/>
        <a:lstStyle/>
        <a:p>
          <a:endParaRPr lang="ru-RU"/>
        </a:p>
      </dgm:t>
    </dgm:pt>
    <dgm:pt modelId="{5A3E78AA-5CE2-4D9A-B70D-E936CA4A7D88}">
      <dgm:prSet phldrT="[Текст]"/>
      <dgm:spPr/>
      <dgm:t>
        <a:bodyPr/>
        <a:lstStyle/>
        <a:p>
          <a:r>
            <a:rPr lang="ru-RU" dirty="0" smtClean="0"/>
            <a:t>Задание № 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CECC4BE-8CE2-436D-9E5A-E74014B2C55B}" type="parTrans" cxnId="{233BEA77-0AD6-4FFE-8CD4-7D48EDAB09A8}">
      <dgm:prSet/>
      <dgm:spPr/>
      <dgm:t>
        <a:bodyPr/>
        <a:lstStyle/>
        <a:p>
          <a:endParaRPr lang="ru-RU"/>
        </a:p>
      </dgm:t>
    </dgm:pt>
    <dgm:pt modelId="{4E743E0B-8327-46FF-A245-5370BFF0DA4E}" type="sibTrans" cxnId="{233BEA77-0AD6-4FFE-8CD4-7D48EDAB09A8}">
      <dgm:prSet/>
      <dgm:spPr/>
      <dgm:t>
        <a:bodyPr/>
        <a:lstStyle/>
        <a:p>
          <a:endParaRPr lang="ru-RU"/>
        </a:p>
      </dgm:t>
    </dgm:pt>
    <dgm:pt modelId="{B320068E-2BF7-4658-9B7B-E1C6C449C7B4}">
      <dgm:prSet phldrT="[Текст]"/>
      <dgm:spPr/>
      <dgm:t>
        <a:bodyPr/>
        <a:lstStyle/>
        <a:p>
          <a:r>
            <a:rPr lang="ru-RU" dirty="0" smtClean="0"/>
            <a:t>Задание № 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1D11A7B-8D42-4502-B864-43A1C700BD98}" type="parTrans" cxnId="{7112EB34-2B94-4D63-AB46-68CC18CE01E5}">
      <dgm:prSet/>
      <dgm:spPr/>
      <dgm:t>
        <a:bodyPr/>
        <a:lstStyle/>
        <a:p>
          <a:endParaRPr lang="ru-RU"/>
        </a:p>
      </dgm:t>
    </dgm:pt>
    <dgm:pt modelId="{0074AC39-402C-4159-B276-4908A93E085C}" type="sibTrans" cxnId="{7112EB34-2B94-4D63-AB46-68CC18CE01E5}">
      <dgm:prSet/>
      <dgm:spPr/>
      <dgm:t>
        <a:bodyPr/>
        <a:lstStyle/>
        <a:p>
          <a:endParaRPr lang="ru-RU"/>
        </a:p>
      </dgm:t>
    </dgm:pt>
    <dgm:pt modelId="{7F20F9F5-8108-4793-BCD1-4AD19546498B}">
      <dgm:prSet phldrT="[Текст]"/>
      <dgm:spPr/>
      <dgm:t>
        <a:bodyPr/>
        <a:lstStyle/>
        <a:p>
          <a:r>
            <a:rPr lang="ru-RU" dirty="0" smtClean="0"/>
            <a:t>Задание № 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70285B9-3E0A-42E3-92E4-073804932B04}" type="parTrans" cxnId="{5F492BCF-570C-4284-B720-E1B9DCFA05E4}">
      <dgm:prSet/>
      <dgm:spPr/>
      <dgm:t>
        <a:bodyPr/>
        <a:lstStyle/>
        <a:p>
          <a:endParaRPr lang="ru-RU"/>
        </a:p>
      </dgm:t>
    </dgm:pt>
    <dgm:pt modelId="{348A4CCC-9AED-40F8-80DE-00C606F34614}" type="sibTrans" cxnId="{5F492BCF-570C-4284-B720-E1B9DCFA05E4}">
      <dgm:prSet/>
      <dgm:spPr/>
      <dgm:t>
        <a:bodyPr/>
        <a:lstStyle/>
        <a:p>
          <a:endParaRPr lang="ru-RU"/>
        </a:p>
      </dgm:t>
    </dgm:pt>
    <dgm:pt modelId="{92936EDC-EB07-4B39-A4EA-706311AC34FA}">
      <dgm:prSet phldrT="[Текст]"/>
      <dgm:spPr/>
      <dgm:t>
        <a:bodyPr/>
        <a:lstStyle/>
        <a:p>
          <a:r>
            <a:rPr lang="ru-RU" dirty="0" smtClean="0"/>
            <a:t>Задание № 5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91EABAD-56C7-4748-ADB3-5A5CECFA5173}" type="parTrans" cxnId="{4CC68A62-BD66-4CF2-AA65-620BDCF782BC}">
      <dgm:prSet/>
      <dgm:spPr/>
      <dgm:t>
        <a:bodyPr/>
        <a:lstStyle/>
        <a:p>
          <a:endParaRPr lang="ru-RU"/>
        </a:p>
      </dgm:t>
    </dgm:pt>
    <dgm:pt modelId="{CF1DA608-9CE6-45E1-9BA5-8D84EFAAEE3E}" type="sibTrans" cxnId="{4CC68A62-BD66-4CF2-AA65-620BDCF782BC}">
      <dgm:prSet/>
      <dgm:spPr/>
      <dgm:t>
        <a:bodyPr/>
        <a:lstStyle/>
        <a:p>
          <a:endParaRPr lang="ru-RU"/>
        </a:p>
      </dgm:t>
    </dgm:pt>
    <dgm:pt modelId="{9C33A3D8-A274-469D-9E38-BE0C1E82055E}">
      <dgm:prSet phldrT="[Текст]"/>
      <dgm:spPr/>
      <dgm:t>
        <a:bodyPr/>
        <a:lstStyle/>
        <a:p>
          <a:r>
            <a:rPr lang="ru-RU" dirty="0" smtClean="0"/>
            <a:t>Задание № 6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8A3BBDE-7282-4A6F-A354-5892D34878E2}" type="parTrans" cxnId="{36527135-8375-4474-ADC1-C216C5928386}">
      <dgm:prSet/>
      <dgm:spPr/>
      <dgm:t>
        <a:bodyPr/>
        <a:lstStyle/>
        <a:p>
          <a:endParaRPr lang="ru-RU"/>
        </a:p>
      </dgm:t>
    </dgm:pt>
    <dgm:pt modelId="{0BCE2A40-54EF-4A3B-B9A2-1124481ACC5C}" type="sibTrans" cxnId="{36527135-8375-4474-ADC1-C216C5928386}">
      <dgm:prSet/>
      <dgm:spPr/>
      <dgm:t>
        <a:bodyPr/>
        <a:lstStyle/>
        <a:p>
          <a:endParaRPr lang="ru-RU"/>
        </a:p>
      </dgm:t>
    </dgm:pt>
    <dgm:pt modelId="{1174E379-A7C5-420C-A1FE-38A617F53E64}" type="pres">
      <dgm:prSet presAssocID="{7307268E-D42E-4323-9659-B06957E848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03BA23-F937-441E-8B47-D8CF44D6253B}" type="pres">
      <dgm:prSet presAssocID="{0A42D448-8661-40BF-8FFF-9709021F2D2F}" presName="vertOne" presStyleCnt="0"/>
      <dgm:spPr/>
    </dgm:pt>
    <dgm:pt modelId="{C9900B16-1110-42DE-B145-BC97C3CA2589}" type="pres">
      <dgm:prSet presAssocID="{0A42D448-8661-40BF-8FFF-9709021F2D2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8BF33-543E-493F-B249-68D78F1AE4C9}" type="pres">
      <dgm:prSet presAssocID="{0A42D448-8661-40BF-8FFF-9709021F2D2F}" presName="parTransOne" presStyleCnt="0"/>
      <dgm:spPr/>
    </dgm:pt>
    <dgm:pt modelId="{4C95604E-040F-4643-947C-29AB980029C5}" type="pres">
      <dgm:prSet presAssocID="{0A42D448-8661-40BF-8FFF-9709021F2D2F}" presName="horzOne" presStyleCnt="0"/>
      <dgm:spPr/>
    </dgm:pt>
    <dgm:pt modelId="{434A1B71-B169-4E07-BE9B-9F17555BF310}" type="pres">
      <dgm:prSet presAssocID="{04DD4406-3143-4306-9299-2BF54AD0C824}" presName="vertTwo" presStyleCnt="0"/>
      <dgm:spPr/>
    </dgm:pt>
    <dgm:pt modelId="{7D171E37-5441-4153-ABAD-DB75A4F87D72}" type="pres">
      <dgm:prSet presAssocID="{04DD4406-3143-4306-9299-2BF54AD0C824}" presName="txTwo" presStyleLbl="node2" presStyleIdx="0" presStyleCnt="1" custScaleX="530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3B2C0-15DD-4FEA-953D-0364EF483B34}" type="pres">
      <dgm:prSet presAssocID="{04DD4406-3143-4306-9299-2BF54AD0C824}" presName="parTransTwo" presStyleCnt="0"/>
      <dgm:spPr/>
    </dgm:pt>
    <dgm:pt modelId="{F5859969-45BE-4A79-BD40-2A8091079D70}" type="pres">
      <dgm:prSet presAssocID="{04DD4406-3143-4306-9299-2BF54AD0C824}" presName="horzTwo" presStyleCnt="0"/>
      <dgm:spPr/>
    </dgm:pt>
    <dgm:pt modelId="{89186B2C-6EDC-4098-8E4C-EE5FC623D239}" type="pres">
      <dgm:prSet presAssocID="{4DB6FBEE-31B2-475C-9664-2D8D46AB5A4E}" presName="vertThree" presStyleCnt="0"/>
      <dgm:spPr/>
    </dgm:pt>
    <dgm:pt modelId="{0189CA17-8F35-4994-926F-BF7084B6C996}" type="pres">
      <dgm:prSet presAssocID="{4DB6FBEE-31B2-475C-9664-2D8D46AB5A4E}" presName="txThre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A40698-F41B-4E11-8ABF-0F5B91FD63F6}" type="pres">
      <dgm:prSet presAssocID="{4DB6FBEE-31B2-475C-9664-2D8D46AB5A4E}" presName="horzThree" presStyleCnt="0"/>
      <dgm:spPr/>
    </dgm:pt>
    <dgm:pt modelId="{A32AFF7B-2458-4B16-9EDD-BDCE69A65902}" type="pres">
      <dgm:prSet presAssocID="{9FC38347-0BF4-4E88-AA32-D4F5F6F8F80E}" presName="sibSpaceThree" presStyleCnt="0"/>
      <dgm:spPr/>
    </dgm:pt>
    <dgm:pt modelId="{9198FC8E-DA1A-4EDB-BBB0-DC53F9007F25}" type="pres">
      <dgm:prSet presAssocID="{5A3E78AA-5CE2-4D9A-B70D-E936CA4A7D88}" presName="vertThree" presStyleCnt="0"/>
      <dgm:spPr/>
    </dgm:pt>
    <dgm:pt modelId="{A496157D-831C-4D26-A45F-D36406487C49}" type="pres">
      <dgm:prSet presAssocID="{5A3E78AA-5CE2-4D9A-B70D-E936CA4A7D88}" presName="txThre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6869D-DF99-4E95-8ABD-C09A674E3810}" type="pres">
      <dgm:prSet presAssocID="{5A3E78AA-5CE2-4D9A-B70D-E936CA4A7D88}" presName="horzThree" presStyleCnt="0"/>
      <dgm:spPr/>
    </dgm:pt>
    <dgm:pt modelId="{49BA8A6E-F970-44FF-8986-3DC0AB2FD7F1}" type="pres">
      <dgm:prSet presAssocID="{4E743E0B-8327-46FF-A245-5370BFF0DA4E}" presName="sibSpaceThree" presStyleCnt="0"/>
      <dgm:spPr/>
    </dgm:pt>
    <dgm:pt modelId="{441C6252-1713-495C-9699-EBB3825284FB}" type="pres">
      <dgm:prSet presAssocID="{B320068E-2BF7-4658-9B7B-E1C6C449C7B4}" presName="vertThree" presStyleCnt="0"/>
      <dgm:spPr/>
    </dgm:pt>
    <dgm:pt modelId="{212E5E3A-F0C4-4EE9-B6A7-9B2DCD795A38}" type="pres">
      <dgm:prSet presAssocID="{B320068E-2BF7-4658-9B7B-E1C6C449C7B4}" presName="txThre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23A166-027F-49A1-88C7-40FD7A2E47D3}" type="pres">
      <dgm:prSet presAssocID="{B320068E-2BF7-4658-9B7B-E1C6C449C7B4}" presName="horzThree" presStyleCnt="0"/>
      <dgm:spPr/>
    </dgm:pt>
    <dgm:pt modelId="{ECE7C281-F453-45E6-A583-2BA6E9681234}" type="pres">
      <dgm:prSet presAssocID="{0074AC39-402C-4159-B276-4908A93E085C}" presName="sibSpaceThree" presStyleCnt="0"/>
      <dgm:spPr/>
    </dgm:pt>
    <dgm:pt modelId="{0C17A7A3-A43A-4086-BD02-FA0AB404DF34}" type="pres">
      <dgm:prSet presAssocID="{7F20F9F5-8108-4793-BCD1-4AD19546498B}" presName="vertThree" presStyleCnt="0"/>
      <dgm:spPr/>
    </dgm:pt>
    <dgm:pt modelId="{CDA2E505-0855-44B4-B47B-3E7D57235821}" type="pres">
      <dgm:prSet presAssocID="{7F20F9F5-8108-4793-BCD1-4AD19546498B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2BC2-87C4-462C-A2D6-95ED69CAD28F}" type="pres">
      <dgm:prSet presAssocID="{7F20F9F5-8108-4793-BCD1-4AD19546498B}" presName="horzThree" presStyleCnt="0"/>
      <dgm:spPr/>
    </dgm:pt>
    <dgm:pt modelId="{9C6D1D9A-0DC5-4383-870F-29B8C49EE0D1}" type="pres">
      <dgm:prSet presAssocID="{348A4CCC-9AED-40F8-80DE-00C606F34614}" presName="sibSpaceThree" presStyleCnt="0"/>
      <dgm:spPr/>
    </dgm:pt>
    <dgm:pt modelId="{87FE377B-E537-4915-9D73-376680231E2F}" type="pres">
      <dgm:prSet presAssocID="{92936EDC-EB07-4B39-A4EA-706311AC34FA}" presName="vertThree" presStyleCnt="0"/>
      <dgm:spPr/>
    </dgm:pt>
    <dgm:pt modelId="{6FFDB448-A40F-4B99-95F3-FD3B8935B0F8}" type="pres">
      <dgm:prSet presAssocID="{92936EDC-EB07-4B39-A4EA-706311AC34FA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8429C-920F-43E6-B53E-FA5E429C78FB}" type="pres">
      <dgm:prSet presAssocID="{92936EDC-EB07-4B39-A4EA-706311AC34FA}" presName="horzThree" presStyleCnt="0"/>
      <dgm:spPr/>
    </dgm:pt>
    <dgm:pt modelId="{43D10F05-89EE-4ABD-B905-90C0111BA2CE}" type="pres">
      <dgm:prSet presAssocID="{CF1DA608-9CE6-45E1-9BA5-8D84EFAAEE3E}" presName="sibSpaceThree" presStyleCnt="0"/>
      <dgm:spPr/>
    </dgm:pt>
    <dgm:pt modelId="{408F114C-91BC-4573-9767-2744CFEA7938}" type="pres">
      <dgm:prSet presAssocID="{9C33A3D8-A274-469D-9E38-BE0C1E82055E}" presName="vertThree" presStyleCnt="0"/>
      <dgm:spPr/>
    </dgm:pt>
    <dgm:pt modelId="{00A9EC40-E491-4E1A-A15C-2474E6D00811}" type="pres">
      <dgm:prSet presAssocID="{9C33A3D8-A274-469D-9E38-BE0C1E82055E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1C7010-08E7-4734-80A5-289D5A913F0E}" type="pres">
      <dgm:prSet presAssocID="{9C33A3D8-A274-469D-9E38-BE0C1E82055E}" presName="horzThree" presStyleCnt="0"/>
      <dgm:spPr/>
    </dgm:pt>
  </dgm:ptLst>
  <dgm:cxnLst>
    <dgm:cxn modelId="{C08859B4-E8CD-42C1-A1C3-9D89948E2B2C}" srcId="{0A42D448-8661-40BF-8FFF-9709021F2D2F}" destId="{04DD4406-3143-4306-9299-2BF54AD0C824}" srcOrd="0" destOrd="0" parTransId="{35EAE08C-45D9-47D6-8315-5B0007891A6B}" sibTransId="{CE2A23AF-06FE-424E-8F47-756EA1E30CC2}"/>
    <dgm:cxn modelId="{7112EB34-2B94-4D63-AB46-68CC18CE01E5}" srcId="{04DD4406-3143-4306-9299-2BF54AD0C824}" destId="{B320068E-2BF7-4658-9B7B-E1C6C449C7B4}" srcOrd="2" destOrd="0" parTransId="{01D11A7B-8D42-4502-B864-43A1C700BD98}" sibTransId="{0074AC39-402C-4159-B276-4908A93E085C}"/>
    <dgm:cxn modelId="{9E18E2A3-9A4C-42FA-82C7-C2F162B1808A}" type="presOf" srcId="{5A3E78AA-5CE2-4D9A-B70D-E936CA4A7D88}" destId="{A496157D-831C-4D26-A45F-D36406487C49}" srcOrd="0" destOrd="0" presId="urn:microsoft.com/office/officeart/2005/8/layout/hierarchy4"/>
    <dgm:cxn modelId="{4CC68A62-BD66-4CF2-AA65-620BDCF782BC}" srcId="{04DD4406-3143-4306-9299-2BF54AD0C824}" destId="{92936EDC-EB07-4B39-A4EA-706311AC34FA}" srcOrd="4" destOrd="0" parTransId="{691EABAD-56C7-4748-ADB3-5A5CECFA5173}" sibTransId="{CF1DA608-9CE6-45E1-9BA5-8D84EFAAEE3E}"/>
    <dgm:cxn modelId="{1BE4B596-5A5A-43A9-924B-D272C4D95F89}" type="presOf" srcId="{7307268E-D42E-4323-9659-B06957E848A1}" destId="{1174E379-A7C5-420C-A1FE-38A617F53E64}" srcOrd="0" destOrd="0" presId="urn:microsoft.com/office/officeart/2005/8/layout/hierarchy4"/>
    <dgm:cxn modelId="{233BEA77-0AD6-4FFE-8CD4-7D48EDAB09A8}" srcId="{04DD4406-3143-4306-9299-2BF54AD0C824}" destId="{5A3E78AA-5CE2-4D9A-B70D-E936CA4A7D88}" srcOrd="1" destOrd="0" parTransId="{FCECC4BE-8CE2-436D-9E5A-E74014B2C55B}" sibTransId="{4E743E0B-8327-46FF-A245-5370BFF0DA4E}"/>
    <dgm:cxn modelId="{FDE80500-4D1F-4938-B184-1E3BD2908372}" type="presOf" srcId="{04DD4406-3143-4306-9299-2BF54AD0C824}" destId="{7D171E37-5441-4153-ABAD-DB75A4F87D72}" srcOrd="0" destOrd="0" presId="urn:microsoft.com/office/officeart/2005/8/layout/hierarchy4"/>
    <dgm:cxn modelId="{B557F26D-76AF-43BE-BEBF-0DA534247421}" type="presOf" srcId="{0A42D448-8661-40BF-8FFF-9709021F2D2F}" destId="{C9900B16-1110-42DE-B145-BC97C3CA2589}" srcOrd="0" destOrd="0" presId="urn:microsoft.com/office/officeart/2005/8/layout/hierarchy4"/>
    <dgm:cxn modelId="{5F492BCF-570C-4284-B720-E1B9DCFA05E4}" srcId="{04DD4406-3143-4306-9299-2BF54AD0C824}" destId="{7F20F9F5-8108-4793-BCD1-4AD19546498B}" srcOrd="3" destOrd="0" parTransId="{270285B9-3E0A-42E3-92E4-073804932B04}" sibTransId="{348A4CCC-9AED-40F8-80DE-00C606F34614}"/>
    <dgm:cxn modelId="{FB2EA726-5966-4AD7-B590-5C362B4D017F}" srcId="{04DD4406-3143-4306-9299-2BF54AD0C824}" destId="{4DB6FBEE-31B2-475C-9664-2D8D46AB5A4E}" srcOrd="0" destOrd="0" parTransId="{754A9ED9-B4D6-4F0B-8534-4D9BCBF954EB}" sibTransId="{9FC38347-0BF4-4E88-AA32-D4F5F6F8F80E}"/>
    <dgm:cxn modelId="{395E4ED2-29E3-4E61-8E5C-DDA78970AD8C}" type="presOf" srcId="{92936EDC-EB07-4B39-A4EA-706311AC34FA}" destId="{6FFDB448-A40F-4B99-95F3-FD3B8935B0F8}" srcOrd="0" destOrd="0" presId="urn:microsoft.com/office/officeart/2005/8/layout/hierarchy4"/>
    <dgm:cxn modelId="{11D2C606-F838-4E1B-91BF-C757E44F997D}" srcId="{7307268E-D42E-4323-9659-B06957E848A1}" destId="{0A42D448-8661-40BF-8FFF-9709021F2D2F}" srcOrd="0" destOrd="0" parTransId="{ABEC77E1-2D43-45BB-914A-8D4E59351EDF}" sibTransId="{1363E323-F65E-40B9-A655-638BAA85A376}"/>
    <dgm:cxn modelId="{649D4ABA-0484-4FA6-9E4B-3C0EE4FD676F}" type="presOf" srcId="{9C33A3D8-A274-469D-9E38-BE0C1E82055E}" destId="{00A9EC40-E491-4E1A-A15C-2474E6D00811}" srcOrd="0" destOrd="0" presId="urn:microsoft.com/office/officeart/2005/8/layout/hierarchy4"/>
    <dgm:cxn modelId="{36527135-8375-4474-ADC1-C216C5928386}" srcId="{04DD4406-3143-4306-9299-2BF54AD0C824}" destId="{9C33A3D8-A274-469D-9E38-BE0C1E82055E}" srcOrd="5" destOrd="0" parTransId="{58A3BBDE-7282-4A6F-A354-5892D34878E2}" sibTransId="{0BCE2A40-54EF-4A3B-B9A2-1124481ACC5C}"/>
    <dgm:cxn modelId="{06C6B27C-AACF-4FA4-A691-37F1D0FDA1BD}" type="presOf" srcId="{4DB6FBEE-31B2-475C-9664-2D8D46AB5A4E}" destId="{0189CA17-8F35-4994-926F-BF7084B6C996}" srcOrd="0" destOrd="0" presId="urn:microsoft.com/office/officeart/2005/8/layout/hierarchy4"/>
    <dgm:cxn modelId="{5161A3D0-6648-4A9E-8621-ED81BA16EEC5}" type="presOf" srcId="{B320068E-2BF7-4658-9B7B-E1C6C449C7B4}" destId="{212E5E3A-F0C4-4EE9-B6A7-9B2DCD795A38}" srcOrd="0" destOrd="0" presId="urn:microsoft.com/office/officeart/2005/8/layout/hierarchy4"/>
    <dgm:cxn modelId="{46C29063-63DE-4426-BF0D-AF814CBE213E}" type="presOf" srcId="{7F20F9F5-8108-4793-BCD1-4AD19546498B}" destId="{CDA2E505-0855-44B4-B47B-3E7D57235821}" srcOrd="0" destOrd="0" presId="urn:microsoft.com/office/officeart/2005/8/layout/hierarchy4"/>
    <dgm:cxn modelId="{D8C78213-B495-4D67-949B-1AA92DF4334B}" type="presParOf" srcId="{1174E379-A7C5-420C-A1FE-38A617F53E64}" destId="{2003BA23-F937-441E-8B47-D8CF44D6253B}" srcOrd="0" destOrd="0" presId="urn:microsoft.com/office/officeart/2005/8/layout/hierarchy4"/>
    <dgm:cxn modelId="{C88EBEC7-D005-43D5-9A56-D0C34EB88937}" type="presParOf" srcId="{2003BA23-F937-441E-8B47-D8CF44D6253B}" destId="{C9900B16-1110-42DE-B145-BC97C3CA2589}" srcOrd="0" destOrd="0" presId="urn:microsoft.com/office/officeart/2005/8/layout/hierarchy4"/>
    <dgm:cxn modelId="{308B0F4B-3CA0-44A4-AFFA-7450061B4BDC}" type="presParOf" srcId="{2003BA23-F937-441E-8B47-D8CF44D6253B}" destId="{B5C8BF33-543E-493F-B249-68D78F1AE4C9}" srcOrd="1" destOrd="0" presId="urn:microsoft.com/office/officeart/2005/8/layout/hierarchy4"/>
    <dgm:cxn modelId="{4E236BA0-9AB6-4F12-BF03-A039B3203B16}" type="presParOf" srcId="{2003BA23-F937-441E-8B47-D8CF44D6253B}" destId="{4C95604E-040F-4643-947C-29AB980029C5}" srcOrd="2" destOrd="0" presId="urn:microsoft.com/office/officeart/2005/8/layout/hierarchy4"/>
    <dgm:cxn modelId="{08ECDD36-92C3-4BE1-9C30-914E354A6FD3}" type="presParOf" srcId="{4C95604E-040F-4643-947C-29AB980029C5}" destId="{434A1B71-B169-4E07-BE9B-9F17555BF310}" srcOrd="0" destOrd="0" presId="urn:microsoft.com/office/officeart/2005/8/layout/hierarchy4"/>
    <dgm:cxn modelId="{7C018A9B-79F6-4DF4-A44E-BB0CB93C4BDE}" type="presParOf" srcId="{434A1B71-B169-4E07-BE9B-9F17555BF310}" destId="{7D171E37-5441-4153-ABAD-DB75A4F87D72}" srcOrd="0" destOrd="0" presId="urn:microsoft.com/office/officeart/2005/8/layout/hierarchy4"/>
    <dgm:cxn modelId="{1D9F19F0-83F6-4886-86F6-F266738276E7}" type="presParOf" srcId="{434A1B71-B169-4E07-BE9B-9F17555BF310}" destId="{5433B2C0-15DD-4FEA-953D-0364EF483B34}" srcOrd="1" destOrd="0" presId="urn:microsoft.com/office/officeart/2005/8/layout/hierarchy4"/>
    <dgm:cxn modelId="{765F8E30-F0CA-4DFE-9CD5-C048917C34A1}" type="presParOf" srcId="{434A1B71-B169-4E07-BE9B-9F17555BF310}" destId="{F5859969-45BE-4A79-BD40-2A8091079D70}" srcOrd="2" destOrd="0" presId="urn:microsoft.com/office/officeart/2005/8/layout/hierarchy4"/>
    <dgm:cxn modelId="{717DFAE2-4912-4248-8998-03C87E7F5375}" type="presParOf" srcId="{F5859969-45BE-4A79-BD40-2A8091079D70}" destId="{89186B2C-6EDC-4098-8E4C-EE5FC623D239}" srcOrd="0" destOrd="0" presId="urn:microsoft.com/office/officeart/2005/8/layout/hierarchy4"/>
    <dgm:cxn modelId="{23439235-FC5F-4F11-A3D0-51288204242E}" type="presParOf" srcId="{89186B2C-6EDC-4098-8E4C-EE5FC623D239}" destId="{0189CA17-8F35-4994-926F-BF7084B6C996}" srcOrd="0" destOrd="0" presId="urn:microsoft.com/office/officeart/2005/8/layout/hierarchy4"/>
    <dgm:cxn modelId="{A7F08CC5-03D6-4E33-B00D-E9BADB887652}" type="presParOf" srcId="{89186B2C-6EDC-4098-8E4C-EE5FC623D239}" destId="{53A40698-F41B-4E11-8ABF-0F5B91FD63F6}" srcOrd="1" destOrd="0" presId="urn:microsoft.com/office/officeart/2005/8/layout/hierarchy4"/>
    <dgm:cxn modelId="{3B4343B2-0344-4721-8C33-9F4E6461F9D8}" type="presParOf" srcId="{F5859969-45BE-4A79-BD40-2A8091079D70}" destId="{A32AFF7B-2458-4B16-9EDD-BDCE69A65902}" srcOrd="1" destOrd="0" presId="urn:microsoft.com/office/officeart/2005/8/layout/hierarchy4"/>
    <dgm:cxn modelId="{0D9F933D-B7FF-4CD3-BED2-661606456A06}" type="presParOf" srcId="{F5859969-45BE-4A79-BD40-2A8091079D70}" destId="{9198FC8E-DA1A-4EDB-BBB0-DC53F9007F25}" srcOrd="2" destOrd="0" presId="urn:microsoft.com/office/officeart/2005/8/layout/hierarchy4"/>
    <dgm:cxn modelId="{88E87A61-E4C8-4E3D-9C6B-D37BE022A680}" type="presParOf" srcId="{9198FC8E-DA1A-4EDB-BBB0-DC53F9007F25}" destId="{A496157D-831C-4D26-A45F-D36406487C49}" srcOrd="0" destOrd="0" presId="urn:microsoft.com/office/officeart/2005/8/layout/hierarchy4"/>
    <dgm:cxn modelId="{AEF4D070-69BF-4A90-9473-6BBBDF9916CA}" type="presParOf" srcId="{9198FC8E-DA1A-4EDB-BBB0-DC53F9007F25}" destId="{B7C6869D-DF99-4E95-8ABD-C09A674E3810}" srcOrd="1" destOrd="0" presId="urn:microsoft.com/office/officeart/2005/8/layout/hierarchy4"/>
    <dgm:cxn modelId="{7F833A98-0F46-4645-9450-88DF6765CE73}" type="presParOf" srcId="{F5859969-45BE-4A79-BD40-2A8091079D70}" destId="{49BA8A6E-F970-44FF-8986-3DC0AB2FD7F1}" srcOrd="3" destOrd="0" presId="urn:microsoft.com/office/officeart/2005/8/layout/hierarchy4"/>
    <dgm:cxn modelId="{D83826F8-5D5F-4430-82FD-EEF4F74A2597}" type="presParOf" srcId="{F5859969-45BE-4A79-BD40-2A8091079D70}" destId="{441C6252-1713-495C-9699-EBB3825284FB}" srcOrd="4" destOrd="0" presId="urn:microsoft.com/office/officeart/2005/8/layout/hierarchy4"/>
    <dgm:cxn modelId="{A83FD993-4D34-4F4F-99AC-76FA8C4B21D0}" type="presParOf" srcId="{441C6252-1713-495C-9699-EBB3825284FB}" destId="{212E5E3A-F0C4-4EE9-B6A7-9B2DCD795A38}" srcOrd="0" destOrd="0" presId="urn:microsoft.com/office/officeart/2005/8/layout/hierarchy4"/>
    <dgm:cxn modelId="{099A1D52-E910-4FA9-81E8-1E55C6804213}" type="presParOf" srcId="{441C6252-1713-495C-9699-EBB3825284FB}" destId="{E423A166-027F-49A1-88C7-40FD7A2E47D3}" srcOrd="1" destOrd="0" presId="urn:microsoft.com/office/officeart/2005/8/layout/hierarchy4"/>
    <dgm:cxn modelId="{E1E8CF9C-CD51-4C28-AF04-13B35D438377}" type="presParOf" srcId="{F5859969-45BE-4A79-BD40-2A8091079D70}" destId="{ECE7C281-F453-45E6-A583-2BA6E9681234}" srcOrd="5" destOrd="0" presId="urn:microsoft.com/office/officeart/2005/8/layout/hierarchy4"/>
    <dgm:cxn modelId="{A991AAEA-6C02-4EE9-B0F2-0656BF0AAEF2}" type="presParOf" srcId="{F5859969-45BE-4A79-BD40-2A8091079D70}" destId="{0C17A7A3-A43A-4086-BD02-FA0AB404DF34}" srcOrd="6" destOrd="0" presId="urn:microsoft.com/office/officeart/2005/8/layout/hierarchy4"/>
    <dgm:cxn modelId="{07704856-625B-4DAB-91A5-53F67F8B9227}" type="presParOf" srcId="{0C17A7A3-A43A-4086-BD02-FA0AB404DF34}" destId="{CDA2E505-0855-44B4-B47B-3E7D57235821}" srcOrd="0" destOrd="0" presId="urn:microsoft.com/office/officeart/2005/8/layout/hierarchy4"/>
    <dgm:cxn modelId="{DE45C0B3-448D-418B-8E09-2FA45DF0112D}" type="presParOf" srcId="{0C17A7A3-A43A-4086-BD02-FA0AB404DF34}" destId="{2E822BC2-87C4-462C-A2D6-95ED69CAD28F}" srcOrd="1" destOrd="0" presId="urn:microsoft.com/office/officeart/2005/8/layout/hierarchy4"/>
    <dgm:cxn modelId="{E723622B-6251-4218-B01E-AD73CCCD55DE}" type="presParOf" srcId="{F5859969-45BE-4A79-BD40-2A8091079D70}" destId="{9C6D1D9A-0DC5-4383-870F-29B8C49EE0D1}" srcOrd="7" destOrd="0" presId="urn:microsoft.com/office/officeart/2005/8/layout/hierarchy4"/>
    <dgm:cxn modelId="{FCC557DC-1EE9-4E7E-B976-127DEFDC3231}" type="presParOf" srcId="{F5859969-45BE-4A79-BD40-2A8091079D70}" destId="{87FE377B-E537-4915-9D73-376680231E2F}" srcOrd="8" destOrd="0" presId="urn:microsoft.com/office/officeart/2005/8/layout/hierarchy4"/>
    <dgm:cxn modelId="{E6F64A0A-DA5E-4C39-BAB9-94359F9E971B}" type="presParOf" srcId="{87FE377B-E537-4915-9D73-376680231E2F}" destId="{6FFDB448-A40F-4B99-95F3-FD3B8935B0F8}" srcOrd="0" destOrd="0" presId="urn:microsoft.com/office/officeart/2005/8/layout/hierarchy4"/>
    <dgm:cxn modelId="{D575AC5D-03C6-4278-9CF5-039536315ECB}" type="presParOf" srcId="{87FE377B-E537-4915-9D73-376680231E2F}" destId="{EE48429C-920F-43E6-B53E-FA5E429C78FB}" srcOrd="1" destOrd="0" presId="urn:microsoft.com/office/officeart/2005/8/layout/hierarchy4"/>
    <dgm:cxn modelId="{148D4818-49FA-46B1-89AA-2A5A49623625}" type="presParOf" srcId="{F5859969-45BE-4A79-BD40-2A8091079D70}" destId="{43D10F05-89EE-4ABD-B905-90C0111BA2CE}" srcOrd="9" destOrd="0" presId="urn:microsoft.com/office/officeart/2005/8/layout/hierarchy4"/>
    <dgm:cxn modelId="{42B92E2E-33D8-4462-9AFC-72A0925DF5F1}" type="presParOf" srcId="{F5859969-45BE-4A79-BD40-2A8091079D70}" destId="{408F114C-91BC-4573-9767-2744CFEA7938}" srcOrd="10" destOrd="0" presId="urn:microsoft.com/office/officeart/2005/8/layout/hierarchy4"/>
    <dgm:cxn modelId="{F870ECF1-69A1-4BC0-B6AB-0B2B1EE72862}" type="presParOf" srcId="{408F114C-91BC-4573-9767-2744CFEA7938}" destId="{00A9EC40-E491-4E1A-A15C-2474E6D00811}" srcOrd="0" destOrd="0" presId="urn:microsoft.com/office/officeart/2005/8/layout/hierarchy4"/>
    <dgm:cxn modelId="{CBB297DB-3838-437B-8FF2-331677EF4A24}" type="presParOf" srcId="{408F114C-91BC-4573-9767-2744CFEA7938}" destId="{1D1C7010-08E7-4734-80A5-289D5A913F0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07268E-D42E-4323-9659-B06957E848A1}" type="doc">
      <dgm:prSet loTypeId="urn:microsoft.com/office/officeart/2005/8/layout/hierarchy4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2D448-8661-40BF-8FFF-9709021F2D2F}">
      <dgm:prSet phldrT="[Текст]"/>
      <dgm:spPr/>
      <dgm:t>
        <a:bodyPr/>
        <a:lstStyle/>
        <a:p>
          <a:r>
            <a:rPr lang="ru-RU" b="1" dirty="0" smtClean="0"/>
            <a:t>3.13. Электромагнитная индукция. Опыты Фарадея</a:t>
          </a:r>
          <a:endParaRPr lang="ru-RU" dirty="0"/>
        </a:p>
      </dgm:t>
    </dgm:pt>
    <dgm:pt modelId="{ABEC77E1-2D43-45BB-914A-8D4E59351EDF}" type="parTrans" cxnId="{11D2C606-F838-4E1B-91BF-C757E44F997D}">
      <dgm:prSet/>
      <dgm:spPr/>
      <dgm:t>
        <a:bodyPr/>
        <a:lstStyle/>
        <a:p>
          <a:endParaRPr lang="ru-RU"/>
        </a:p>
      </dgm:t>
    </dgm:pt>
    <dgm:pt modelId="{1363E323-F65E-40B9-A655-638BAA85A376}" type="sibTrans" cxnId="{11D2C606-F838-4E1B-91BF-C757E44F997D}">
      <dgm:prSet/>
      <dgm:spPr/>
      <dgm:t>
        <a:bodyPr/>
        <a:lstStyle/>
        <a:p>
          <a:endParaRPr lang="ru-RU"/>
        </a:p>
      </dgm:t>
    </dgm:pt>
    <dgm:pt modelId="{04DD4406-3143-4306-9299-2BF54AD0C824}">
      <dgm:prSet phldrT="[Текст]"/>
      <dgm:spPr/>
      <dgm:t>
        <a:bodyPr/>
        <a:lstStyle/>
        <a:p>
          <a:r>
            <a:rPr lang="ru-RU" dirty="0" smtClean="0"/>
            <a:t>Повторим теорию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35EAE08C-45D9-47D6-8315-5B0007891A6B}" type="parTrans" cxnId="{C08859B4-E8CD-42C1-A1C3-9D89948E2B2C}">
      <dgm:prSet/>
      <dgm:spPr/>
      <dgm:t>
        <a:bodyPr/>
        <a:lstStyle/>
        <a:p>
          <a:endParaRPr lang="ru-RU"/>
        </a:p>
      </dgm:t>
    </dgm:pt>
    <dgm:pt modelId="{CE2A23AF-06FE-424E-8F47-756EA1E30CC2}" type="sibTrans" cxnId="{C08859B4-E8CD-42C1-A1C3-9D89948E2B2C}">
      <dgm:prSet/>
      <dgm:spPr/>
      <dgm:t>
        <a:bodyPr/>
        <a:lstStyle/>
        <a:p>
          <a:endParaRPr lang="ru-RU"/>
        </a:p>
      </dgm:t>
    </dgm:pt>
    <dgm:pt modelId="{4DB6FBEE-31B2-475C-9664-2D8D46AB5A4E}">
      <dgm:prSet phldrT="[Текст]"/>
      <dgm:spPr/>
      <dgm:t>
        <a:bodyPr/>
        <a:lstStyle/>
        <a:p>
          <a:r>
            <a:rPr lang="ru-RU" dirty="0" smtClean="0"/>
            <a:t>Задание № 1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54A9ED9-B4D6-4F0B-8534-4D9BCBF954EB}" type="parTrans" cxnId="{FB2EA726-5966-4AD7-B590-5C362B4D017F}">
      <dgm:prSet/>
      <dgm:spPr/>
      <dgm:t>
        <a:bodyPr/>
        <a:lstStyle/>
        <a:p>
          <a:endParaRPr lang="ru-RU"/>
        </a:p>
      </dgm:t>
    </dgm:pt>
    <dgm:pt modelId="{9FC38347-0BF4-4E88-AA32-D4F5F6F8F80E}" type="sibTrans" cxnId="{FB2EA726-5966-4AD7-B590-5C362B4D017F}">
      <dgm:prSet/>
      <dgm:spPr/>
      <dgm:t>
        <a:bodyPr/>
        <a:lstStyle/>
        <a:p>
          <a:endParaRPr lang="ru-RU"/>
        </a:p>
      </dgm:t>
    </dgm:pt>
    <dgm:pt modelId="{5A3E78AA-5CE2-4D9A-B70D-E936CA4A7D88}">
      <dgm:prSet phldrT="[Текст]"/>
      <dgm:spPr/>
      <dgm:t>
        <a:bodyPr/>
        <a:lstStyle/>
        <a:p>
          <a:r>
            <a:rPr lang="ru-RU" dirty="0" smtClean="0"/>
            <a:t>Задание № 2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FCECC4BE-8CE2-436D-9E5A-E74014B2C55B}" type="parTrans" cxnId="{233BEA77-0AD6-4FFE-8CD4-7D48EDAB09A8}">
      <dgm:prSet/>
      <dgm:spPr/>
      <dgm:t>
        <a:bodyPr/>
        <a:lstStyle/>
        <a:p>
          <a:endParaRPr lang="ru-RU"/>
        </a:p>
      </dgm:t>
    </dgm:pt>
    <dgm:pt modelId="{4E743E0B-8327-46FF-A245-5370BFF0DA4E}" type="sibTrans" cxnId="{233BEA77-0AD6-4FFE-8CD4-7D48EDAB09A8}">
      <dgm:prSet/>
      <dgm:spPr/>
      <dgm:t>
        <a:bodyPr/>
        <a:lstStyle/>
        <a:p>
          <a:endParaRPr lang="ru-RU"/>
        </a:p>
      </dgm:t>
    </dgm:pt>
    <dgm:pt modelId="{B320068E-2BF7-4658-9B7B-E1C6C449C7B4}">
      <dgm:prSet phldrT="[Текст]"/>
      <dgm:spPr/>
      <dgm:t>
        <a:bodyPr/>
        <a:lstStyle/>
        <a:p>
          <a:r>
            <a:rPr lang="ru-RU" dirty="0" smtClean="0"/>
            <a:t>Задание № 3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01D11A7B-8D42-4502-B864-43A1C700BD98}" type="parTrans" cxnId="{7112EB34-2B94-4D63-AB46-68CC18CE01E5}">
      <dgm:prSet/>
      <dgm:spPr/>
      <dgm:t>
        <a:bodyPr/>
        <a:lstStyle/>
        <a:p>
          <a:endParaRPr lang="ru-RU"/>
        </a:p>
      </dgm:t>
    </dgm:pt>
    <dgm:pt modelId="{0074AC39-402C-4159-B276-4908A93E085C}" type="sibTrans" cxnId="{7112EB34-2B94-4D63-AB46-68CC18CE01E5}">
      <dgm:prSet/>
      <dgm:spPr/>
      <dgm:t>
        <a:bodyPr/>
        <a:lstStyle/>
        <a:p>
          <a:endParaRPr lang="ru-RU"/>
        </a:p>
      </dgm:t>
    </dgm:pt>
    <dgm:pt modelId="{7F20F9F5-8108-4793-BCD1-4AD19546498B}">
      <dgm:prSet phldrT="[Текст]"/>
      <dgm:spPr/>
      <dgm:t>
        <a:bodyPr/>
        <a:lstStyle/>
        <a:p>
          <a:r>
            <a:rPr lang="ru-RU" dirty="0" smtClean="0"/>
            <a:t>Задание № 4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270285B9-3E0A-42E3-92E4-073804932B04}" type="parTrans" cxnId="{5F492BCF-570C-4284-B720-E1B9DCFA05E4}">
      <dgm:prSet/>
      <dgm:spPr/>
      <dgm:t>
        <a:bodyPr/>
        <a:lstStyle/>
        <a:p>
          <a:endParaRPr lang="ru-RU"/>
        </a:p>
      </dgm:t>
    </dgm:pt>
    <dgm:pt modelId="{348A4CCC-9AED-40F8-80DE-00C606F34614}" type="sibTrans" cxnId="{5F492BCF-570C-4284-B720-E1B9DCFA05E4}">
      <dgm:prSet/>
      <dgm:spPr/>
      <dgm:t>
        <a:bodyPr/>
        <a:lstStyle/>
        <a:p>
          <a:endParaRPr lang="ru-RU"/>
        </a:p>
      </dgm:t>
    </dgm:pt>
    <dgm:pt modelId="{92936EDC-EB07-4B39-A4EA-706311AC34FA}">
      <dgm:prSet phldrT="[Текст]"/>
      <dgm:spPr/>
      <dgm:t>
        <a:bodyPr/>
        <a:lstStyle/>
        <a:p>
          <a:r>
            <a:rPr lang="ru-RU" dirty="0" smtClean="0"/>
            <a:t>Задание № 5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691EABAD-56C7-4748-ADB3-5A5CECFA5173}" type="parTrans" cxnId="{4CC68A62-BD66-4CF2-AA65-620BDCF782BC}">
      <dgm:prSet/>
      <dgm:spPr/>
      <dgm:t>
        <a:bodyPr/>
        <a:lstStyle/>
        <a:p>
          <a:endParaRPr lang="ru-RU"/>
        </a:p>
      </dgm:t>
    </dgm:pt>
    <dgm:pt modelId="{CF1DA608-9CE6-45E1-9BA5-8D84EFAAEE3E}" type="sibTrans" cxnId="{4CC68A62-BD66-4CF2-AA65-620BDCF782BC}">
      <dgm:prSet/>
      <dgm:spPr/>
      <dgm:t>
        <a:bodyPr/>
        <a:lstStyle/>
        <a:p>
          <a:endParaRPr lang="ru-RU"/>
        </a:p>
      </dgm:t>
    </dgm:pt>
    <dgm:pt modelId="{9C33A3D8-A274-469D-9E38-BE0C1E82055E}">
      <dgm:prSet phldrT="[Текст]"/>
      <dgm:spPr/>
      <dgm:t>
        <a:bodyPr/>
        <a:lstStyle/>
        <a:p>
          <a:r>
            <a:rPr lang="ru-RU" dirty="0" smtClean="0"/>
            <a:t>Задание № 6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58A3BBDE-7282-4A6F-A354-5892D34878E2}" type="parTrans" cxnId="{36527135-8375-4474-ADC1-C216C5928386}">
      <dgm:prSet/>
      <dgm:spPr/>
      <dgm:t>
        <a:bodyPr/>
        <a:lstStyle/>
        <a:p>
          <a:endParaRPr lang="ru-RU"/>
        </a:p>
      </dgm:t>
    </dgm:pt>
    <dgm:pt modelId="{0BCE2A40-54EF-4A3B-B9A2-1124481ACC5C}" type="sibTrans" cxnId="{36527135-8375-4474-ADC1-C216C5928386}">
      <dgm:prSet/>
      <dgm:spPr/>
      <dgm:t>
        <a:bodyPr/>
        <a:lstStyle/>
        <a:p>
          <a:endParaRPr lang="ru-RU"/>
        </a:p>
      </dgm:t>
    </dgm:pt>
    <dgm:pt modelId="{1174E379-A7C5-420C-A1FE-38A617F53E64}" type="pres">
      <dgm:prSet presAssocID="{7307268E-D42E-4323-9659-B06957E848A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003BA23-F937-441E-8B47-D8CF44D6253B}" type="pres">
      <dgm:prSet presAssocID="{0A42D448-8661-40BF-8FFF-9709021F2D2F}" presName="vertOne" presStyleCnt="0"/>
      <dgm:spPr/>
    </dgm:pt>
    <dgm:pt modelId="{C9900B16-1110-42DE-B145-BC97C3CA2589}" type="pres">
      <dgm:prSet presAssocID="{0A42D448-8661-40BF-8FFF-9709021F2D2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C8BF33-543E-493F-B249-68D78F1AE4C9}" type="pres">
      <dgm:prSet presAssocID="{0A42D448-8661-40BF-8FFF-9709021F2D2F}" presName="parTransOne" presStyleCnt="0"/>
      <dgm:spPr/>
    </dgm:pt>
    <dgm:pt modelId="{4C95604E-040F-4643-947C-29AB980029C5}" type="pres">
      <dgm:prSet presAssocID="{0A42D448-8661-40BF-8FFF-9709021F2D2F}" presName="horzOne" presStyleCnt="0"/>
      <dgm:spPr/>
    </dgm:pt>
    <dgm:pt modelId="{434A1B71-B169-4E07-BE9B-9F17555BF310}" type="pres">
      <dgm:prSet presAssocID="{04DD4406-3143-4306-9299-2BF54AD0C824}" presName="vertTwo" presStyleCnt="0"/>
      <dgm:spPr/>
    </dgm:pt>
    <dgm:pt modelId="{7D171E37-5441-4153-ABAD-DB75A4F87D72}" type="pres">
      <dgm:prSet presAssocID="{04DD4406-3143-4306-9299-2BF54AD0C824}" presName="txTwo" presStyleLbl="node2" presStyleIdx="0" presStyleCnt="1" custScaleX="530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33B2C0-15DD-4FEA-953D-0364EF483B34}" type="pres">
      <dgm:prSet presAssocID="{04DD4406-3143-4306-9299-2BF54AD0C824}" presName="parTransTwo" presStyleCnt="0"/>
      <dgm:spPr/>
    </dgm:pt>
    <dgm:pt modelId="{F5859969-45BE-4A79-BD40-2A8091079D70}" type="pres">
      <dgm:prSet presAssocID="{04DD4406-3143-4306-9299-2BF54AD0C824}" presName="horzTwo" presStyleCnt="0"/>
      <dgm:spPr/>
    </dgm:pt>
    <dgm:pt modelId="{89186B2C-6EDC-4098-8E4C-EE5FC623D239}" type="pres">
      <dgm:prSet presAssocID="{4DB6FBEE-31B2-475C-9664-2D8D46AB5A4E}" presName="vertThree" presStyleCnt="0"/>
      <dgm:spPr/>
    </dgm:pt>
    <dgm:pt modelId="{0189CA17-8F35-4994-926F-BF7084B6C996}" type="pres">
      <dgm:prSet presAssocID="{4DB6FBEE-31B2-475C-9664-2D8D46AB5A4E}" presName="txThre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A40698-F41B-4E11-8ABF-0F5B91FD63F6}" type="pres">
      <dgm:prSet presAssocID="{4DB6FBEE-31B2-475C-9664-2D8D46AB5A4E}" presName="horzThree" presStyleCnt="0"/>
      <dgm:spPr/>
    </dgm:pt>
    <dgm:pt modelId="{A32AFF7B-2458-4B16-9EDD-BDCE69A65902}" type="pres">
      <dgm:prSet presAssocID="{9FC38347-0BF4-4E88-AA32-D4F5F6F8F80E}" presName="sibSpaceThree" presStyleCnt="0"/>
      <dgm:spPr/>
    </dgm:pt>
    <dgm:pt modelId="{9198FC8E-DA1A-4EDB-BBB0-DC53F9007F25}" type="pres">
      <dgm:prSet presAssocID="{5A3E78AA-5CE2-4D9A-B70D-E936CA4A7D88}" presName="vertThree" presStyleCnt="0"/>
      <dgm:spPr/>
    </dgm:pt>
    <dgm:pt modelId="{A496157D-831C-4D26-A45F-D36406487C49}" type="pres">
      <dgm:prSet presAssocID="{5A3E78AA-5CE2-4D9A-B70D-E936CA4A7D88}" presName="txThre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C6869D-DF99-4E95-8ABD-C09A674E3810}" type="pres">
      <dgm:prSet presAssocID="{5A3E78AA-5CE2-4D9A-B70D-E936CA4A7D88}" presName="horzThree" presStyleCnt="0"/>
      <dgm:spPr/>
    </dgm:pt>
    <dgm:pt modelId="{49BA8A6E-F970-44FF-8986-3DC0AB2FD7F1}" type="pres">
      <dgm:prSet presAssocID="{4E743E0B-8327-46FF-A245-5370BFF0DA4E}" presName="sibSpaceThree" presStyleCnt="0"/>
      <dgm:spPr/>
    </dgm:pt>
    <dgm:pt modelId="{441C6252-1713-495C-9699-EBB3825284FB}" type="pres">
      <dgm:prSet presAssocID="{B320068E-2BF7-4658-9B7B-E1C6C449C7B4}" presName="vertThree" presStyleCnt="0"/>
      <dgm:spPr/>
    </dgm:pt>
    <dgm:pt modelId="{212E5E3A-F0C4-4EE9-B6A7-9B2DCD795A38}" type="pres">
      <dgm:prSet presAssocID="{B320068E-2BF7-4658-9B7B-E1C6C449C7B4}" presName="txThre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23A166-027F-49A1-88C7-40FD7A2E47D3}" type="pres">
      <dgm:prSet presAssocID="{B320068E-2BF7-4658-9B7B-E1C6C449C7B4}" presName="horzThree" presStyleCnt="0"/>
      <dgm:spPr/>
    </dgm:pt>
    <dgm:pt modelId="{ECE7C281-F453-45E6-A583-2BA6E9681234}" type="pres">
      <dgm:prSet presAssocID="{0074AC39-402C-4159-B276-4908A93E085C}" presName="sibSpaceThree" presStyleCnt="0"/>
      <dgm:spPr/>
    </dgm:pt>
    <dgm:pt modelId="{0C17A7A3-A43A-4086-BD02-FA0AB404DF34}" type="pres">
      <dgm:prSet presAssocID="{7F20F9F5-8108-4793-BCD1-4AD19546498B}" presName="vertThree" presStyleCnt="0"/>
      <dgm:spPr/>
    </dgm:pt>
    <dgm:pt modelId="{CDA2E505-0855-44B4-B47B-3E7D57235821}" type="pres">
      <dgm:prSet presAssocID="{7F20F9F5-8108-4793-BCD1-4AD19546498B}" presName="txThre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822BC2-87C4-462C-A2D6-95ED69CAD28F}" type="pres">
      <dgm:prSet presAssocID="{7F20F9F5-8108-4793-BCD1-4AD19546498B}" presName="horzThree" presStyleCnt="0"/>
      <dgm:spPr/>
    </dgm:pt>
    <dgm:pt modelId="{9C6D1D9A-0DC5-4383-870F-29B8C49EE0D1}" type="pres">
      <dgm:prSet presAssocID="{348A4CCC-9AED-40F8-80DE-00C606F34614}" presName="sibSpaceThree" presStyleCnt="0"/>
      <dgm:spPr/>
    </dgm:pt>
    <dgm:pt modelId="{87FE377B-E537-4915-9D73-376680231E2F}" type="pres">
      <dgm:prSet presAssocID="{92936EDC-EB07-4B39-A4EA-706311AC34FA}" presName="vertThree" presStyleCnt="0"/>
      <dgm:spPr/>
    </dgm:pt>
    <dgm:pt modelId="{6FFDB448-A40F-4B99-95F3-FD3B8935B0F8}" type="pres">
      <dgm:prSet presAssocID="{92936EDC-EB07-4B39-A4EA-706311AC34FA}" presName="txThre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8429C-920F-43E6-B53E-FA5E429C78FB}" type="pres">
      <dgm:prSet presAssocID="{92936EDC-EB07-4B39-A4EA-706311AC34FA}" presName="horzThree" presStyleCnt="0"/>
      <dgm:spPr/>
    </dgm:pt>
    <dgm:pt modelId="{43D10F05-89EE-4ABD-B905-90C0111BA2CE}" type="pres">
      <dgm:prSet presAssocID="{CF1DA608-9CE6-45E1-9BA5-8D84EFAAEE3E}" presName="sibSpaceThree" presStyleCnt="0"/>
      <dgm:spPr/>
    </dgm:pt>
    <dgm:pt modelId="{408F114C-91BC-4573-9767-2744CFEA7938}" type="pres">
      <dgm:prSet presAssocID="{9C33A3D8-A274-469D-9E38-BE0C1E82055E}" presName="vertThree" presStyleCnt="0"/>
      <dgm:spPr/>
    </dgm:pt>
    <dgm:pt modelId="{00A9EC40-E491-4E1A-A15C-2474E6D00811}" type="pres">
      <dgm:prSet presAssocID="{9C33A3D8-A274-469D-9E38-BE0C1E82055E}" presName="txThree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1C7010-08E7-4734-80A5-289D5A913F0E}" type="pres">
      <dgm:prSet presAssocID="{9C33A3D8-A274-469D-9E38-BE0C1E82055E}" presName="horzThree" presStyleCnt="0"/>
      <dgm:spPr/>
    </dgm:pt>
  </dgm:ptLst>
  <dgm:cxnLst>
    <dgm:cxn modelId="{4F36F3D7-1EBB-466F-868E-8115D62CAE67}" type="presOf" srcId="{92936EDC-EB07-4B39-A4EA-706311AC34FA}" destId="{6FFDB448-A40F-4B99-95F3-FD3B8935B0F8}" srcOrd="0" destOrd="0" presId="urn:microsoft.com/office/officeart/2005/8/layout/hierarchy4"/>
    <dgm:cxn modelId="{C08859B4-E8CD-42C1-A1C3-9D89948E2B2C}" srcId="{0A42D448-8661-40BF-8FFF-9709021F2D2F}" destId="{04DD4406-3143-4306-9299-2BF54AD0C824}" srcOrd="0" destOrd="0" parTransId="{35EAE08C-45D9-47D6-8315-5B0007891A6B}" sibTransId="{CE2A23AF-06FE-424E-8F47-756EA1E30CC2}"/>
    <dgm:cxn modelId="{7112EB34-2B94-4D63-AB46-68CC18CE01E5}" srcId="{04DD4406-3143-4306-9299-2BF54AD0C824}" destId="{B320068E-2BF7-4658-9B7B-E1C6C449C7B4}" srcOrd="2" destOrd="0" parTransId="{01D11A7B-8D42-4502-B864-43A1C700BD98}" sibTransId="{0074AC39-402C-4159-B276-4908A93E085C}"/>
    <dgm:cxn modelId="{BF91F383-EB60-4F32-8699-3728CE1184B6}" type="presOf" srcId="{5A3E78AA-5CE2-4D9A-B70D-E936CA4A7D88}" destId="{A496157D-831C-4D26-A45F-D36406487C49}" srcOrd="0" destOrd="0" presId="urn:microsoft.com/office/officeart/2005/8/layout/hierarchy4"/>
    <dgm:cxn modelId="{8BE4F0BC-E4FB-482C-BF2D-DF5B2921DD20}" type="presOf" srcId="{4DB6FBEE-31B2-475C-9664-2D8D46AB5A4E}" destId="{0189CA17-8F35-4994-926F-BF7084B6C996}" srcOrd="0" destOrd="0" presId="urn:microsoft.com/office/officeart/2005/8/layout/hierarchy4"/>
    <dgm:cxn modelId="{4CC68A62-BD66-4CF2-AA65-620BDCF782BC}" srcId="{04DD4406-3143-4306-9299-2BF54AD0C824}" destId="{92936EDC-EB07-4B39-A4EA-706311AC34FA}" srcOrd="4" destOrd="0" parTransId="{691EABAD-56C7-4748-ADB3-5A5CECFA5173}" sibTransId="{CF1DA608-9CE6-45E1-9BA5-8D84EFAAEE3E}"/>
    <dgm:cxn modelId="{B621C04C-A9B0-44AD-A2F9-8FCBC8A5D166}" type="presOf" srcId="{0A42D448-8661-40BF-8FFF-9709021F2D2F}" destId="{C9900B16-1110-42DE-B145-BC97C3CA2589}" srcOrd="0" destOrd="0" presId="urn:microsoft.com/office/officeart/2005/8/layout/hierarchy4"/>
    <dgm:cxn modelId="{233BEA77-0AD6-4FFE-8CD4-7D48EDAB09A8}" srcId="{04DD4406-3143-4306-9299-2BF54AD0C824}" destId="{5A3E78AA-5CE2-4D9A-B70D-E936CA4A7D88}" srcOrd="1" destOrd="0" parTransId="{FCECC4BE-8CE2-436D-9E5A-E74014B2C55B}" sibTransId="{4E743E0B-8327-46FF-A245-5370BFF0DA4E}"/>
    <dgm:cxn modelId="{729151E3-CCDD-4A4F-BAF1-C075CEDA282D}" type="presOf" srcId="{7307268E-D42E-4323-9659-B06957E848A1}" destId="{1174E379-A7C5-420C-A1FE-38A617F53E64}" srcOrd="0" destOrd="0" presId="urn:microsoft.com/office/officeart/2005/8/layout/hierarchy4"/>
    <dgm:cxn modelId="{4CB67354-1B83-44A5-BBBA-768CD9461E10}" type="presOf" srcId="{B320068E-2BF7-4658-9B7B-E1C6C449C7B4}" destId="{212E5E3A-F0C4-4EE9-B6A7-9B2DCD795A38}" srcOrd="0" destOrd="0" presId="urn:microsoft.com/office/officeart/2005/8/layout/hierarchy4"/>
    <dgm:cxn modelId="{5F492BCF-570C-4284-B720-E1B9DCFA05E4}" srcId="{04DD4406-3143-4306-9299-2BF54AD0C824}" destId="{7F20F9F5-8108-4793-BCD1-4AD19546498B}" srcOrd="3" destOrd="0" parTransId="{270285B9-3E0A-42E3-92E4-073804932B04}" sibTransId="{348A4CCC-9AED-40F8-80DE-00C606F34614}"/>
    <dgm:cxn modelId="{FB2EA726-5966-4AD7-B590-5C362B4D017F}" srcId="{04DD4406-3143-4306-9299-2BF54AD0C824}" destId="{4DB6FBEE-31B2-475C-9664-2D8D46AB5A4E}" srcOrd="0" destOrd="0" parTransId="{754A9ED9-B4D6-4F0B-8534-4D9BCBF954EB}" sibTransId="{9FC38347-0BF4-4E88-AA32-D4F5F6F8F80E}"/>
    <dgm:cxn modelId="{11D2C606-F838-4E1B-91BF-C757E44F997D}" srcId="{7307268E-D42E-4323-9659-B06957E848A1}" destId="{0A42D448-8661-40BF-8FFF-9709021F2D2F}" srcOrd="0" destOrd="0" parTransId="{ABEC77E1-2D43-45BB-914A-8D4E59351EDF}" sibTransId="{1363E323-F65E-40B9-A655-638BAA85A376}"/>
    <dgm:cxn modelId="{36527135-8375-4474-ADC1-C216C5928386}" srcId="{04DD4406-3143-4306-9299-2BF54AD0C824}" destId="{9C33A3D8-A274-469D-9E38-BE0C1E82055E}" srcOrd="5" destOrd="0" parTransId="{58A3BBDE-7282-4A6F-A354-5892D34878E2}" sibTransId="{0BCE2A40-54EF-4A3B-B9A2-1124481ACC5C}"/>
    <dgm:cxn modelId="{83FBDDA5-2EBA-4AA4-AE05-2A6F4C38E0C9}" type="presOf" srcId="{04DD4406-3143-4306-9299-2BF54AD0C824}" destId="{7D171E37-5441-4153-ABAD-DB75A4F87D72}" srcOrd="0" destOrd="0" presId="urn:microsoft.com/office/officeart/2005/8/layout/hierarchy4"/>
    <dgm:cxn modelId="{D3D4D494-0175-4542-9DDD-7299E61691BB}" type="presOf" srcId="{7F20F9F5-8108-4793-BCD1-4AD19546498B}" destId="{CDA2E505-0855-44B4-B47B-3E7D57235821}" srcOrd="0" destOrd="0" presId="urn:microsoft.com/office/officeart/2005/8/layout/hierarchy4"/>
    <dgm:cxn modelId="{44DF1F0A-FFB4-47B0-9F66-4D717CF3EFBB}" type="presOf" srcId="{9C33A3D8-A274-469D-9E38-BE0C1E82055E}" destId="{00A9EC40-E491-4E1A-A15C-2474E6D00811}" srcOrd="0" destOrd="0" presId="urn:microsoft.com/office/officeart/2005/8/layout/hierarchy4"/>
    <dgm:cxn modelId="{C32DC164-AA7A-4230-BD12-2B08FDFC1A1B}" type="presParOf" srcId="{1174E379-A7C5-420C-A1FE-38A617F53E64}" destId="{2003BA23-F937-441E-8B47-D8CF44D6253B}" srcOrd="0" destOrd="0" presId="urn:microsoft.com/office/officeart/2005/8/layout/hierarchy4"/>
    <dgm:cxn modelId="{FBBB9D48-8BC6-403A-AB47-9784BE0FD70C}" type="presParOf" srcId="{2003BA23-F937-441E-8B47-D8CF44D6253B}" destId="{C9900B16-1110-42DE-B145-BC97C3CA2589}" srcOrd="0" destOrd="0" presId="urn:microsoft.com/office/officeart/2005/8/layout/hierarchy4"/>
    <dgm:cxn modelId="{D431F1C1-9C71-4D56-8596-6D89E851CDCF}" type="presParOf" srcId="{2003BA23-F937-441E-8B47-D8CF44D6253B}" destId="{B5C8BF33-543E-493F-B249-68D78F1AE4C9}" srcOrd="1" destOrd="0" presId="urn:microsoft.com/office/officeart/2005/8/layout/hierarchy4"/>
    <dgm:cxn modelId="{94BD51FF-359E-4C72-BF21-3DA48E11012D}" type="presParOf" srcId="{2003BA23-F937-441E-8B47-D8CF44D6253B}" destId="{4C95604E-040F-4643-947C-29AB980029C5}" srcOrd="2" destOrd="0" presId="urn:microsoft.com/office/officeart/2005/8/layout/hierarchy4"/>
    <dgm:cxn modelId="{E9C1C408-D6E9-4D40-8C2D-061BDAD75080}" type="presParOf" srcId="{4C95604E-040F-4643-947C-29AB980029C5}" destId="{434A1B71-B169-4E07-BE9B-9F17555BF310}" srcOrd="0" destOrd="0" presId="urn:microsoft.com/office/officeart/2005/8/layout/hierarchy4"/>
    <dgm:cxn modelId="{A91F5BAF-8490-46BA-926B-6A45677A0C15}" type="presParOf" srcId="{434A1B71-B169-4E07-BE9B-9F17555BF310}" destId="{7D171E37-5441-4153-ABAD-DB75A4F87D72}" srcOrd="0" destOrd="0" presId="urn:microsoft.com/office/officeart/2005/8/layout/hierarchy4"/>
    <dgm:cxn modelId="{6BDE6BCF-4C65-4BD1-8D01-A085CA8677E4}" type="presParOf" srcId="{434A1B71-B169-4E07-BE9B-9F17555BF310}" destId="{5433B2C0-15DD-4FEA-953D-0364EF483B34}" srcOrd="1" destOrd="0" presId="urn:microsoft.com/office/officeart/2005/8/layout/hierarchy4"/>
    <dgm:cxn modelId="{451D9892-98F3-45AB-BBF0-3C53227BA82D}" type="presParOf" srcId="{434A1B71-B169-4E07-BE9B-9F17555BF310}" destId="{F5859969-45BE-4A79-BD40-2A8091079D70}" srcOrd="2" destOrd="0" presId="urn:microsoft.com/office/officeart/2005/8/layout/hierarchy4"/>
    <dgm:cxn modelId="{ECCA4708-8F27-41A5-BD9D-8545D4D69C56}" type="presParOf" srcId="{F5859969-45BE-4A79-BD40-2A8091079D70}" destId="{89186B2C-6EDC-4098-8E4C-EE5FC623D239}" srcOrd="0" destOrd="0" presId="urn:microsoft.com/office/officeart/2005/8/layout/hierarchy4"/>
    <dgm:cxn modelId="{58E2E106-2168-4C73-A781-E6C6A350B27B}" type="presParOf" srcId="{89186B2C-6EDC-4098-8E4C-EE5FC623D239}" destId="{0189CA17-8F35-4994-926F-BF7084B6C996}" srcOrd="0" destOrd="0" presId="urn:microsoft.com/office/officeart/2005/8/layout/hierarchy4"/>
    <dgm:cxn modelId="{FBCC6C21-FF7B-4659-9791-D06E901B9BB9}" type="presParOf" srcId="{89186B2C-6EDC-4098-8E4C-EE5FC623D239}" destId="{53A40698-F41B-4E11-8ABF-0F5B91FD63F6}" srcOrd="1" destOrd="0" presId="urn:microsoft.com/office/officeart/2005/8/layout/hierarchy4"/>
    <dgm:cxn modelId="{8B08546A-8B19-45A0-BB30-C9DD6D95F388}" type="presParOf" srcId="{F5859969-45BE-4A79-BD40-2A8091079D70}" destId="{A32AFF7B-2458-4B16-9EDD-BDCE69A65902}" srcOrd="1" destOrd="0" presId="urn:microsoft.com/office/officeart/2005/8/layout/hierarchy4"/>
    <dgm:cxn modelId="{C402B27E-6CE2-4B6A-A33E-646B88150544}" type="presParOf" srcId="{F5859969-45BE-4A79-BD40-2A8091079D70}" destId="{9198FC8E-DA1A-4EDB-BBB0-DC53F9007F25}" srcOrd="2" destOrd="0" presId="urn:microsoft.com/office/officeart/2005/8/layout/hierarchy4"/>
    <dgm:cxn modelId="{85E5E927-392D-4BB4-9129-A34E3FE19108}" type="presParOf" srcId="{9198FC8E-DA1A-4EDB-BBB0-DC53F9007F25}" destId="{A496157D-831C-4D26-A45F-D36406487C49}" srcOrd="0" destOrd="0" presId="urn:microsoft.com/office/officeart/2005/8/layout/hierarchy4"/>
    <dgm:cxn modelId="{C86F8E97-E629-427E-8C67-605BC4B64091}" type="presParOf" srcId="{9198FC8E-DA1A-4EDB-BBB0-DC53F9007F25}" destId="{B7C6869D-DF99-4E95-8ABD-C09A674E3810}" srcOrd="1" destOrd="0" presId="urn:microsoft.com/office/officeart/2005/8/layout/hierarchy4"/>
    <dgm:cxn modelId="{04018538-CEF4-4CC8-85B9-D3E78241A14C}" type="presParOf" srcId="{F5859969-45BE-4A79-BD40-2A8091079D70}" destId="{49BA8A6E-F970-44FF-8986-3DC0AB2FD7F1}" srcOrd="3" destOrd="0" presId="urn:microsoft.com/office/officeart/2005/8/layout/hierarchy4"/>
    <dgm:cxn modelId="{8FAEB899-3E6C-4A21-9E58-BAC34A88B6B0}" type="presParOf" srcId="{F5859969-45BE-4A79-BD40-2A8091079D70}" destId="{441C6252-1713-495C-9699-EBB3825284FB}" srcOrd="4" destOrd="0" presId="urn:microsoft.com/office/officeart/2005/8/layout/hierarchy4"/>
    <dgm:cxn modelId="{D725F89D-081D-4B31-B032-2347DE29D432}" type="presParOf" srcId="{441C6252-1713-495C-9699-EBB3825284FB}" destId="{212E5E3A-F0C4-4EE9-B6A7-9B2DCD795A38}" srcOrd="0" destOrd="0" presId="urn:microsoft.com/office/officeart/2005/8/layout/hierarchy4"/>
    <dgm:cxn modelId="{6A929527-56D2-486A-97EE-3EAB709B255A}" type="presParOf" srcId="{441C6252-1713-495C-9699-EBB3825284FB}" destId="{E423A166-027F-49A1-88C7-40FD7A2E47D3}" srcOrd="1" destOrd="0" presId="urn:microsoft.com/office/officeart/2005/8/layout/hierarchy4"/>
    <dgm:cxn modelId="{A9204622-C4B5-4D56-A6C8-D97F7A024B90}" type="presParOf" srcId="{F5859969-45BE-4A79-BD40-2A8091079D70}" destId="{ECE7C281-F453-45E6-A583-2BA6E9681234}" srcOrd="5" destOrd="0" presId="urn:microsoft.com/office/officeart/2005/8/layout/hierarchy4"/>
    <dgm:cxn modelId="{DD167814-5463-4333-91D2-A78E78056FAE}" type="presParOf" srcId="{F5859969-45BE-4A79-BD40-2A8091079D70}" destId="{0C17A7A3-A43A-4086-BD02-FA0AB404DF34}" srcOrd="6" destOrd="0" presId="urn:microsoft.com/office/officeart/2005/8/layout/hierarchy4"/>
    <dgm:cxn modelId="{CB140DFD-5D3C-40DC-9B1F-6348F4D5519E}" type="presParOf" srcId="{0C17A7A3-A43A-4086-BD02-FA0AB404DF34}" destId="{CDA2E505-0855-44B4-B47B-3E7D57235821}" srcOrd="0" destOrd="0" presId="urn:microsoft.com/office/officeart/2005/8/layout/hierarchy4"/>
    <dgm:cxn modelId="{C3DCFC0A-11B8-448A-8DB0-E265993C8543}" type="presParOf" srcId="{0C17A7A3-A43A-4086-BD02-FA0AB404DF34}" destId="{2E822BC2-87C4-462C-A2D6-95ED69CAD28F}" srcOrd="1" destOrd="0" presId="urn:microsoft.com/office/officeart/2005/8/layout/hierarchy4"/>
    <dgm:cxn modelId="{3FCA8CCA-A1CB-481C-9ADC-8B221286703A}" type="presParOf" srcId="{F5859969-45BE-4A79-BD40-2A8091079D70}" destId="{9C6D1D9A-0DC5-4383-870F-29B8C49EE0D1}" srcOrd="7" destOrd="0" presId="urn:microsoft.com/office/officeart/2005/8/layout/hierarchy4"/>
    <dgm:cxn modelId="{FFE667DE-522C-4B55-AAB8-B13F43A1060C}" type="presParOf" srcId="{F5859969-45BE-4A79-BD40-2A8091079D70}" destId="{87FE377B-E537-4915-9D73-376680231E2F}" srcOrd="8" destOrd="0" presId="urn:microsoft.com/office/officeart/2005/8/layout/hierarchy4"/>
    <dgm:cxn modelId="{DEA9D9DA-8AF2-4E34-A1B1-0B728D76B52D}" type="presParOf" srcId="{87FE377B-E537-4915-9D73-376680231E2F}" destId="{6FFDB448-A40F-4B99-95F3-FD3B8935B0F8}" srcOrd="0" destOrd="0" presId="urn:microsoft.com/office/officeart/2005/8/layout/hierarchy4"/>
    <dgm:cxn modelId="{2245AACD-A974-438C-B494-A5D5DC2FC0C2}" type="presParOf" srcId="{87FE377B-E537-4915-9D73-376680231E2F}" destId="{EE48429C-920F-43E6-B53E-FA5E429C78FB}" srcOrd="1" destOrd="0" presId="urn:microsoft.com/office/officeart/2005/8/layout/hierarchy4"/>
    <dgm:cxn modelId="{A0620E96-103C-4268-8EEC-D3FFCC8B135B}" type="presParOf" srcId="{F5859969-45BE-4A79-BD40-2A8091079D70}" destId="{43D10F05-89EE-4ABD-B905-90C0111BA2CE}" srcOrd="9" destOrd="0" presId="urn:microsoft.com/office/officeart/2005/8/layout/hierarchy4"/>
    <dgm:cxn modelId="{1A80C4B6-C623-44F0-9B20-513EFD0D9BA6}" type="presParOf" srcId="{F5859969-45BE-4A79-BD40-2A8091079D70}" destId="{408F114C-91BC-4573-9767-2744CFEA7938}" srcOrd="10" destOrd="0" presId="urn:microsoft.com/office/officeart/2005/8/layout/hierarchy4"/>
    <dgm:cxn modelId="{4868904E-C2B9-4E6B-AA7B-0E7C690FBA2C}" type="presParOf" srcId="{408F114C-91BC-4573-9767-2744CFEA7938}" destId="{00A9EC40-E491-4E1A-A15C-2474E6D00811}" srcOrd="0" destOrd="0" presId="urn:microsoft.com/office/officeart/2005/8/layout/hierarchy4"/>
    <dgm:cxn modelId="{FFD5B355-2864-4878-BE2D-0FAE33F87D5F}" type="presParOf" srcId="{408F114C-91BC-4573-9767-2744CFEA7938}" destId="{1D1C7010-08E7-4734-80A5-289D5A913F0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BFA81-875D-4F89-802E-287BB8DCB6FE}">
      <dsp:nvSpPr>
        <dsp:cNvPr id="0" name=""/>
        <dsp:cNvSpPr/>
      </dsp:nvSpPr>
      <dsp:spPr>
        <a:xfrm>
          <a:off x="0" y="0"/>
          <a:ext cx="82296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" action="ppaction://hlinksldjump"/>
            </a:rPr>
            <a:t>3.10. Опыт Эрстеда. Магнитное поле тока</a:t>
          </a:r>
          <a:endParaRPr lang="ru-RU" sz="2900" kern="1200" dirty="0"/>
        </a:p>
      </dsp:txBody>
      <dsp:txXfrm>
        <a:off x="1751113" y="0"/>
        <a:ext cx="6478486" cy="1051932"/>
      </dsp:txXfrm>
    </dsp:sp>
    <dsp:sp modelId="{586FDDF9-553C-485A-9FA4-26B8924FF472}">
      <dsp:nvSpPr>
        <dsp:cNvPr id="0" name=""/>
        <dsp:cNvSpPr/>
      </dsp:nvSpPr>
      <dsp:spPr>
        <a:xfrm>
          <a:off x="105193" y="105193"/>
          <a:ext cx="164592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DCE5A5-6928-4CB2-8206-917AEEB4A60C}">
      <dsp:nvSpPr>
        <dsp:cNvPr id="0" name=""/>
        <dsp:cNvSpPr/>
      </dsp:nvSpPr>
      <dsp:spPr>
        <a:xfrm>
          <a:off x="0" y="1157126"/>
          <a:ext cx="82296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" action="ppaction://hlinksldjump"/>
            </a:rPr>
            <a:t>3.11. Взаимодействие магнитов</a:t>
          </a:r>
          <a:endParaRPr lang="ru-RU" sz="2900" kern="1200" dirty="0"/>
        </a:p>
      </dsp:txBody>
      <dsp:txXfrm>
        <a:off x="1751113" y="1157126"/>
        <a:ext cx="6478486" cy="1051932"/>
      </dsp:txXfrm>
    </dsp:sp>
    <dsp:sp modelId="{06291A84-6295-4392-B909-B5E34E06CCC7}">
      <dsp:nvSpPr>
        <dsp:cNvPr id="0" name=""/>
        <dsp:cNvSpPr/>
      </dsp:nvSpPr>
      <dsp:spPr>
        <a:xfrm>
          <a:off x="105193" y="1262319"/>
          <a:ext cx="164592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69360C-E2D7-402C-A25C-B9122D22A77F}">
      <dsp:nvSpPr>
        <dsp:cNvPr id="0" name=""/>
        <dsp:cNvSpPr/>
      </dsp:nvSpPr>
      <dsp:spPr>
        <a:xfrm>
          <a:off x="0" y="2314252"/>
          <a:ext cx="82296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" action="ppaction://hlinksldjump"/>
            </a:rPr>
            <a:t>3.12. Действие магнитного поля на проводник с током</a:t>
          </a:r>
          <a:endParaRPr lang="ru-RU" sz="2900" kern="1200" dirty="0"/>
        </a:p>
      </dsp:txBody>
      <dsp:txXfrm>
        <a:off x="1751113" y="2314252"/>
        <a:ext cx="6478486" cy="1051932"/>
      </dsp:txXfrm>
    </dsp:sp>
    <dsp:sp modelId="{47D8E7B0-91F4-46E6-A280-282700EF222C}">
      <dsp:nvSpPr>
        <dsp:cNvPr id="0" name=""/>
        <dsp:cNvSpPr/>
      </dsp:nvSpPr>
      <dsp:spPr>
        <a:xfrm>
          <a:off x="105193" y="2419445"/>
          <a:ext cx="164592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0FB999-8D0D-4C25-922F-F0EEA54E3C46}">
      <dsp:nvSpPr>
        <dsp:cNvPr id="0" name=""/>
        <dsp:cNvSpPr/>
      </dsp:nvSpPr>
      <dsp:spPr>
        <a:xfrm>
          <a:off x="0" y="3471378"/>
          <a:ext cx="8229600" cy="10519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hlinkClick xmlns:r="http://schemas.openxmlformats.org/officeDocument/2006/relationships" r:id="" action="ppaction://hlinksldjump"/>
            </a:rPr>
            <a:t>3.13. Электромагнитная индукция. Опыты Фарадея</a:t>
          </a:r>
          <a:endParaRPr lang="ru-RU" sz="2900" kern="1200" dirty="0"/>
        </a:p>
      </dsp:txBody>
      <dsp:txXfrm>
        <a:off x="1751113" y="3471378"/>
        <a:ext cx="6478486" cy="1051932"/>
      </dsp:txXfrm>
    </dsp:sp>
    <dsp:sp modelId="{E1388B5C-0687-4BCA-A39F-254689DEA7C7}">
      <dsp:nvSpPr>
        <dsp:cNvPr id="0" name=""/>
        <dsp:cNvSpPr/>
      </dsp:nvSpPr>
      <dsp:spPr>
        <a:xfrm>
          <a:off x="105193" y="3576571"/>
          <a:ext cx="1645920" cy="84154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00B16-1110-42DE-B145-BC97C3CA2589}">
      <dsp:nvSpPr>
        <dsp:cNvPr id="0" name=""/>
        <dsp:cNvSpPr/>
      </dsp:nvSpPr>
      <dsp:spPr>
        <a:xfrm>
          <a:off x="3712" y="1573"/>
          <a:ext cx="841751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3.10. Опыт Эрстеда. Магнитное поле тока</a:t>
          </a:r>
          <a:endParaRPr lang="ru-RU" sz="3900" kern="1200" dirty="0"/>
        </a:p>
      </dsp:txBody>
      <dsp:txXfrm>
        <a:off x="47355" y="45216"/>
        <a:ext cx="8330224" cy="1402808"/>
      </dsp:txXfrm>
    </dsp:sp>
    <dsp:sp modelId="{7D171E37-5441-4153-ABAD-DB75A4F87D72}">
      <dsp:nvSpPr>
        <dsp:cNvPr id="0" name=""/>
        <dsp:cNvSpPr/>
      </dsp:nvSpPr>
      <dsp:spPr>
        <a:xfrm>
          <a:off x="1982611" y="1639104"/>
          <a:ext cx="4459712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Повторим теорию</a:t>
          </a:r>
          <a:endParaRPr lang="ru-RU" sz="3900" kern="1200" dirty="0"/>
        </a:p>
      </dsp:txBody>
      <dsp:txXfrm>
        <a:off x="2026254" y="1682747"/>
        <a:ext cx="4372426" cy="1402808"/>
      </dsp:txXfrm>
    </dsp:sp>
    <dsp:sp modelId="{0189CA17-8F35-4994-926F-BF7084B6C996}">
      <dsp:nvSpPr>
        <dsp:cNvPr id="0" name=""/>
        <dsp:cNvSpPr/>
      </dsp:nvSpPr>
      <dsp:spPr>
        <a:xfrm>
          <a:off x="11928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1</a:t>
          </a:r>
          <a:endParaRPr lang="ru-RU" sz="2400" kern="1200" dirty="0"/>
        </a:p>
      </dsp:txBody>
      <dsp:txXfrm>
        <a:off x="51551" y="3316258"/>
        <a:ext cx="1273584" cy="1410848"/>
      </dsp:txXfrm>
    </dsp:sp>
    <dsp:sp modelId="{A496157D-831C-4D26-A45F-D36406487C49}">
      <dsp:nvSpPr>
        <dsp:cNvPr id="0" name=""/>
        <dsp:cNvSpPr/>
      </dsp:nvSpPr>
      <dsp:spPr>
        <a:xfrm>
          <a:off x="1421578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2</a:t>
          </a:r>
          <a:endParaRPr lang="ru-RU" sz="2400" kern="1200" dirty="0"/>
        </a:p>
      </dsp:txBody>
      <dsp:txXfrm>
        <a:off x="1461201" y="3316258"/>
        <a:ext cx="1273584" cy="1410848"/>
      </dsp:txXfrm>
    </dsp:sp>
    <dsp:sp modelId="{212E5E3A-F0C4-4EE9-B6A7-9B2DCD795A38}">
      <dsp:nvSpPr>
        <dsp:cNvPr id="0" name=""/>
        <dsp:cNvSpPr/>
      </dsp:nvSpPr>
      <dsp:spPr>
        <a:xfrm>
          <a:off x="2831227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3</a:t>
          </a:r>
          <a:endParaRPr lang="ru-RU" sz="2400" kern="1200" dirty="0"/>
        </a:p>
      </dsp:txBody>
      <dsp:txXfrm>
        <a:off x="2870850" y="3316258"/>
        <a:ext cx="1273584" cy="1410848"/>
      </dsp:txXfrm>
    </dsp:sp>
    <dsp:sp modelId="{CDA2E505-0855-44B4-B47B-3E7D57235821}">
      <dsp:nvSpPr>
        <dsp:cNvPr id="0" name=""/>
        <dsp:cNvSpPr/>
      </dsp:nvSpPr>
      <dsp:spPr>
        <a:xfrm>
          <a:off x="4240877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4</a:t>
          </a:r>
          <a:endParaRPr lang="ru-RU" sz="2400" kern="1200" dirty="0"/>
        </a:p>
      </dsp:txBody>
      <dsp:txXfrm>
        <a:off x="4280500" y="3316258"/>
        <a:ext cx="1273584" cy="1410848"/>
      </dsp:txXfrm>
    </dsp:sp>
    <dsp:sp modelId="{6FFDB448-A40F-4B99-95F3-FD3B8935B0F8}">
      <dsp:nvSpPr>
        <dsp:cNvPr id="0" name=""/>
        <dsp:cNvSpPr/>
      </dsp:nvSpPr>
      <dsp:spPr>
        <a:xfrm>
          <a:off x="5650526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5</a:t>
          </a:r>
          <a:endParaRPr lang="ru-RU" sz="2400" kern="1200" dirty="0"/>
        </a:p>
      </dsp:txBody>
      <dsp:txXfrm>
        <a:off x="5690149" y="3316258"/>
        <a:ext cx="1273584" cy="1410848"/>
      </dsp:txXfrm>
    </dsp:sp>
    <dsp:sp modelId="{00A9EC40-E491-4E1A-A15C-2474E6D00811}">
      <dsp:nvSpPr>
        <dsp:cNvPr id="0" name=""/>
        <dsp:cNvSpPr/>
      </dsp:nvSpPr>
      <dsp:spPr>
        <a:xfrm>
          <a:off x="7060176" y="3276635"/>
          <a:ext cx="1352830" cy="14900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Задание № 6</a:t>
          </a:r>
          <a:endParaRPr lang="ru-RU" sz="2400" kern="1200" dirty="0"/>
        </a:p>
      </dsp:txBody>
      <dsp:txXfrm>
        <a:off x="7099799" y="3316258"/>
        <a:ext cx="1273584" cy="14108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00B16-1110-42DE-B145-BC97C3CA2589}">
      <dsp:nvSpPr>
        <dsp:cNvPr id="0" name=""/>
        <dsp:cNvSpPr/>
      </dsp:nvSpPr>
      <dsp:spPr>
        <a:xfrm>
          <a:off x="2950" y="1636"/>
          <a:ext cx="820301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3.11. Взаимодействие магнитов</a:t>
          </a:r>
          <a:endParaRPr lang="ru-RU" sz="4400" kern="1200" dirty="0"/>
        </a:p>
      </dsp:txBody>
      <dsp:txXfrm>
        <a:off x="46662" y="45348"/>
        <a:ext cx="8115587" cy="1404999"/>
      </dsp:txXfrm>
    </dsp:sp>
    <dsp:sp modelId="{7D171E37-5441-4153-ABAD-DB75A4F87D72}">
      <dsp:nvSpPr>
        <dsp:cNvPr id="0" name=""/>
        <dsp:cNvSpPr/>
      </dsp:nvSpPr>
      <dsp:spPr>
        <a:xfrm>
          <a:off x="1931422" y="1637940"/>
          <a:ext cx="4346067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Повторим теорию</a:t>
          </a:r>
          <a:endParaRPr lang="ru-RU" sz="4000" kern="1200" dirty="0"/>
        </a:p>
      </dsp:txBody>
      <dsp:txXfrm>
        <a:off x="1975134" y="1681652"/>
        <a:ext cx="4258643" cy="1404999"/>
      </dsp:txXfrm>
    </dsp:sp>
    <dsp:sp modelId="{0189CA17-8F35-4994-926F-BF7084B6C996}">
      <dsp:nvSpPr>
        <dsp:cNvPr id="0" name=""/>
        <dsp:cNvSpPr/>
      </dsp:nvSpPr>
      <dsp:spPr>
        <a:xfrm>
          <a:off x="10956" y="3274244"/>
          <a:ext cx="158417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Задание № 1</a:t>
          </a:r>
          <a:endParaRPr lang="ru-RU" sz="2800" kern="1200" dirty="0"/>
        </a:p>
      </dsp:txBody>
      <dsp:txXfrm>
        <a:off x="54668" y="3317956"/>
        <a:ext cx="1496747" cy="1404999"/>
      </dsp:txXfrm>
    </dsp:sp>
    <dsp:sp modelId="{A496157D-831C-4D26-A45F-D36406487C49}">
      <dsp:nvSpPr>
        <dsp:cNvPr id="0" name=""/>
        <dsp:cNvSpPr/>
      </dsp:nvSpPr>
      <dsp:spPr>
        <a:xfrm>
          <a:off x="1661663" y="3274244"/>
          <a:ext cx="158417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Задание № 2</a:t>
          </a:r>
          <a:endParaRPr lang="ru-RU" sz="2800" kern="1200" dirty="0"/>
        </a:p>
      </dsp:txBody>
      <dsp:txXfrm>
        <a:off x="1705375" y="3317956"/>
        <a:ext cx="1496747" cy="1404999"/>
      </dsp:txXfrm>
    </dsp:sp>
    <dsp:sp modelId="{212E5E3A-F0C4-4EE9-B6A7-9B2DCD795A38}">
      <dsp:nvSpPr>
        <dsp:cNvPr id="0" name=""/>
        <dsp:cNvSpPr/>
      </dsp:nvSpPr>
      <dsp:spPr>
        <a:xfrm>
          <a:off x="3312370" y="3274244"/>
          <a:ext cx="158417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Задание № 3</a:t>
          </a:r>
          <a:endParaRPr lang="ru-RU" sz="2800" kern="1200" dirty="0"/>
        </a:p>
      </dsp:txBody>
      <dsp:txXfrm>
        <a:off x="3356082" y="3317956"/>
        <a:ext cx="1496747" cy="1404999"/>
      </dsp:txXfrm>
    </dsp:sp>
    <dsp:sp modelId="{CDA2E505-0855-44B4-B47B-3E7D57235821}">
      <dsp:nvSpPr>
        <dsp:cNvPr id="0" name=""/>
        <dsp:cNvSpPr/>
      </dsp:nvSpPr>
      <dsp:spPr>
        <a:xfrm>
          <a:off x="4963076" y="3274244"/>
          <a:ext cx="158417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Задание № 4</a:t>
          </a:r>
          <a:endParaRPr lang="ru-RU" sz="2800" kern="1200" dirty="0"/>
        </a:p>
      </dsp:txBody>
      <dsp:txXfrm>
        <a:off x="5006788" y="3317956"/>
        <a:ext cx="1496747" cy="1404999"/>
      </dsp:txXfrm>
    </dsp:sp>
    <dsp:sp modelId="{6FFDB448-A40F-4B99-95F3-FD3B8935B0F8}">
      <dsp:nvSpPr>
        <dsp:cNvPr id="0" name=""/>
        <dsp:cNvSpPr/>
      </dsp:nvSpPr>
      <dsp:spPr>
        <a:xfrm>
          <a:off x="6613783" y="3274244"/>
          <a:ext cx="1584171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Задание № 5</a:t>
          </a:r>
          <a:endParaRPr lang="ru-RU" sz="2800" kern="1200" dirty="0"/>
        </a:p>
      </dsp:txBody>
      <dsp:txXfrm>
        <a:off x="6657495" y="3317956"/>
        <a:ext cx="1496747" cy="14049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00B16-1110-42DE-B145-BC97C3CA2589}">
      <dsp:nvSpPr>
        <dsp:cNvPr id="0" name=""/>
        <dsp:cNvSpPr/>
      </dsp:nvSpPr>
      <dsp:spPr>
        <a:xfrm>
          <a:off x="3617" y="1636"/>
          <a:ext cx="8201677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/>
            <a:t>3.12. Действие магнитного поля на проводник с током</a:t>
          </a:r>
          <a:endParaRPr lang="ru-RU" sz="3900" kern="1200" dirty="0"/>
        </a:p>
      </dsp:txBody>
      <dsp:txXfrm>
        <a:off x="47329" y="45348"/>
        <a:ext cx="8114253" cy="1404999"/>
      </dsp:txXfrm>
    </dsp:sp>
    <dsp:sp modelId="{7D171E37-5441-4153-ABAD-DB75A4F87D72}">
      <dsp:nvSpPr>
        <dsp:cNvPr id="0" name=""/>
        <dsp:cNvSpPr/>
      </dsp:nvSpPr>
      <dsp:spPr>
        <a:xfrm>
          <a:off x="1931775" y="1637940"/>
          <a:ext cx="4345360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Повторим теорию</a:t>
          </a:r>
          <a:endParaRPr lang="ru-RU" sz="3900" kern="1200" dirty="0"/>
        </a:p>
      </dsp:txBody>
      <dsp:txXfrm>
        <a:off x="1975487" y="1681652"/>
        <a:ext cx="4257936" cy="1404999"/>
      </dsp:txXfrm>
    </dsp:sp>
    <dsp:sp modelId="{0189CA17-8F35-4994-926F-BF7084B6C996}">
      <dsp:nvSpPr>
        <dsp:cNvPr id="0" name=""/>
        <dsp:cNvSpPr/>
      </dsp:nvSpPr>
      <dsp:spPr>
        <a:xfrm>
          <a:off x="11622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1</a:t>
          </a:r>
          <a:endParaRPr lang="ru-RU" sz="2300" kern="1200" dirty="0"/>
        </a:p>
      </dsp:txBody>
      <dsp:txXfrm>
        <a:off x="50229" y="3312851"/>
        <a:ext cx="1240928" cy="1415209"/>
      </dsp:txXfrm>
    </dsp:sp>
    <dsp:sp modelId="{A496157D-831C-4D26-A45F-D36406487C49}">
      <dsp:nvSpPr>
        <dsp:cNvPr id="0" name=""/>
        <dsp:cNvSpPr/>
      </dsp:nvSpPr>
      <dsp:spPr>
        <a:xfrm>
          <a:off x="1385127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2</a:t>
          </a:r>
          <a:endParaRPr lang="ru-RU" sz="2300" kern="1200" dirty="0"/>
        </a:p>
      </dsp:txBody>
      <dsp:txXfrm>
        <a:off x="1423734" y="3312851"/>
        <a:ext cx="1240928" cy="1415209"/>
      </dsp:txXfrm>
    </dsp:sp>
    <dsp:sp modelId="{212E5E3A-F0C4-4EE9-B6A7-9B2DCD795A38}">
      <dsp:nvSpPr>
        <dsp:cNvPr id="0" name=""/>
        <dsp:cNvSpPr/>
      </dsp:nvSpPr>
      <dsp:spPr>
        <a:xfrm>
          <a:off x="2758632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3</a:t>
          </a:r>
          <a:endParaRPr lang="ru-RU" sz="2300" kern="1200" dirty="0"/>
        </a:p>
      </dsp:txBody>
      <dsp:txXfrm>
        <a:off x="2797239" y="3312851"/>
        <a:ext cx="1240928" cy="1415209"/>
      </dsp:txXfrm>
    </dsp:sp>
    <dsp:sp modelId="{CDA2E505-0855-44B4-B47B-3E7D57235821}">
      <dsp:nvSpPr>
        <dsp:cNvPr id="0" name=""/>
        <dsp:cNvSpPr/>
      </dsp:nvSpPr>
      <dsp:spPr>
        <a:xfrm>
          <a:off x="4132136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4</a:t>
          </a:r>
          <a:endParaRPr lang="ru-RU" sz="2300" kern="1200" dirty="0"/>
        </a:p>
      </dsp:txBody>
      <dsp:txXfrm>
        <a:off x="4170743" y="3312851"/>
        <a:ext cx="1240928" cy="1415209"/>
      </dsp:txXfrm>
    </dsp:sp>
    <dsp:sp modelId="{6FFDB448-A40F-4B99-95F3-FD3B8935B0F8}">
      <dsp:nvSpPr>
        <dsp:cNvPr id="0" name=""/>
        <dsp:cNvSpPr/>
      </dsp:nvSpPr>
      <dsp:spPr>
        <a:xfrm>
          <a:off x="5505641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5</a:t>
          </a:r>
          <a:endParaRPr lang="ru-RU" sz="2300" kern="1200" dirty="0"/>
        </a:p>
      </dsp:txBody>
      <dsp:txXfrm>
        <a:off x="5544248" y="3312851"/>
        <a:ext cx="1240928" cy="1415209"/>
      </dsp:txXfrm>
    </dsp:sp>
    <dsp:sp modelId="{00A9EC40-E491-4E1A-A15C-2474E6D00811}">
      <dsp:nvSpPr>
        <dsp:cNvPr id="0" name=""/>
        <dsp:cNvSpPr/>
      </dsp:nvSpPr>
      <dsp:spPr>
        <a:xfrm>
          <a:off x="6879146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6</a:t>
          </a:r>
          <a:endParaRPr lang="ru-RU" sz="2300" kern="1200" dirty="0"/>
        </a:p>
      </dsp:txBody>
      <dsp:txXfrm>
        <a:off x="6917753" y="3312851"/>
        <a:ext cx="1240928" cy="1415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900B16-1110-42DE-B145-BC97C3CA2589}">
      <dsp:nvSpPr>
        <dsp:cNvPr id="0" name=""/>
        <dsp:cNvSpPr/>
      </dsp:nvSpPr>
      <dsp:spPr>
        <a:xfrm>
          <a:off x="3617" y="1636"/>
          <a:ext cx="8201677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b="1" kern="1200" dirty="0" smtClean="0"/>
            <a:t>3.13. Электромагнитная индукция. Опыты Фарадея</a:t>
          </a:r>
          <a:endParaRPr lang="ru-RU" sz="3900" kern="1200" dirty="0"/>
        </a:p>
      </dsp:txBody>
      <dsp:txXfrm>
        <a:off x="47329" y="45348"/>
        <a:ext cx="8114253" cy="1404999"/>
      </dsp:txXfrm>
    </dsp:sp>
    <dsp:sp modelId="{7D171E37-5441-4153-ABAD-DB75A4F87D72}">
      <dsp:nvSpPr>
        <dsp:cNvPr id="0" name=""/>
        <dsp:cNvSpPr/>
      </dsp:nvSpPr>
      <dsp:spPr>
        <a:xfrm>
          <a:off x="1931775" y="1637940"/>
          <a:ext cx="4345360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Повторим теорию</a:t>
          </a:r>
          <a:endParaRPr lang="ru-RU" sz="3900" kern="1200" dirty="0"/>
        </a:p>
      </dsp:txBody>
      <dsp:txXfrm>
        <a:off x="1975487" y="1681652"/>
        <a:ext cx="4257936" cy="1404999"/>
      </dsp:txXfrm>
    </dsp:sp>
    <dsp:sp modelId="{0189CA17-8F35-4994-926F-BF7084B6C996}">
      <dsp:nvSpPr>
        <dsp:cNvPr id="0" name=""/>
        <dsp:cNvSpPr/>
      </dsp:nvSpPr>
      <dsp:spPr>
        <a:xfrm>
          <a:off x="11622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1</a:t>
          </a:r>
          <a:endParaRPr lang="ru-RU" sz="2300" kern="1200" dirty="0"/>
        </a:p>
      </dsp:txBody>
      <dsp:txXfrm>
        <a:off x="50229" y="3312851"/>
        <a:ext cx="1240928" cy="1415209"/>
      </dsp:txXfrm>
    </dsp:sp>
    <dsp:sp modelId="{A496157D-831C-4D26-A45F-D36406487C49}">
      <dsp:nvSpPr>
        <dsp:cNvPr id="0" name=""/>
        <dsp:cNvSpPr/>
      </dsp:nvSpPr>
      <dsp:spPr>
        <a:xfrm>
          <a:off x="1385127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2</a:t>
          </a:r>
          <a:endParaRPr lang="ru-RU" sz="2300" kern="1200" dirty="0"/>
        </a:p>
      </dsp:txBody>
      <dsp:txXfrm>
        <a:off x="1423734" y="3312851"/>
        <a:ext cx="1240928" cy="1415209"/>
      </dsp:txXfrm>
    </dsp:sp>
    <dsp:sp modelId="{212E5E3A-F0C4-4EE9-B6A7-9B2DCD795A38}">
      <dsp:nvSpPr>
        <dsp:cNvPr id="0" name=""/>
        <dsp:cNvSpPr/>
      </dsp:nvSpPr>
      <dsp:spPr>
        <a:xfrm>
          <a:off x="2758632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3</a:t>
          </a:r>
          <a:endParaRPr lang="ru-RU" sz="2300" kern="1200" dirty="0"/>
        </a:p>
      </dsp:txBody>
      <dsp:txXfrm>
        <a:off x="2797239" y="3312851"/>
        <a:ext cx="1240928" cy="1415209"/>
      </dsp:txXfrm>
    </dsp:sp>
    <dsp:sp modelId="{CDA2E505-0855-44B4-B47B-3E7D57235821}">
      <dsp:nvSpPr>
        <dsp:cNvPr id="0" name=""/>
        <dsp:cNvSpPr/>
      </dsp:nvSpPr>
      <dsp:spPr>
        <a:xfrm>
          <a:off x="4132136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4</a:t>
          </a:r>
          <a:endParaRPr lang="ru-RU" sz="2300" kern="1200" dirty="0"/>
        </a:p>
      </dsp:txBody>
      <dsp:txXfrm>
        <a:off x="4170743" y="3312851"/>
        <a:ext cx="1240928" cy="1415209"/>
      </dsp:txXfrm>
    </dsp:sp>
    <dsp:sp modelId="{6FFDB448-A40F-4B99-95F3-FD3B8935B0F8}">
      <dsp:nvSpPr>
        <dsp:cNvPr id="0" name=""/>
        <dsp:cNvSpPr/>
      </dsp:nvSpPr>
      <dsp:spPr>
        <a:xfrm>
          <a:off x="5505641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5</a:t>
          </a:r>
          <a:endParaRPr lang="ru-RU" sz="2300" kern="1200" dirty="0"/>
        </a:p>
      </dsp:txBody>
      <dsp:txXfrm>
        <a:off x="5544248" y="3312851"/>
        <a:ext cx="1240928" cy="1415209"/>
      </dsp:txXfrm>
    </dsp:sp>
    <dsp:sp modelId="{00A9EC40-E491-4E1A-A15C-2474E6D00811}">
      <dsp:nvSpPr>
        <dsp:cNvPr id="0" name=""/>
        <dsp:cNvSpPr/>
      </dsp:nvSpPr>
      <dsp:spPr>
        <a:xfrm>
          <a:off x="6879146" y="3274244"/>
          <a:ext cx="1318142" cy="1492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Задание № 6</a:t>
          </a:r>
          <a:endParaRPr lang="ru-RU" sz="2300" kern="1200" dirty="0"/>
        </a:p>
      </dsp:txBody>
      <dsp:txXfrm>
        <a:off x="6917753" y="3312851"/>
        <a:ext cx="1240928" cy="1415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419C81B-5B55-467D-B1A8-B06419E03363}" type="datetimeFigureOut">
              <a:rPr lang="ru-RU" smtClean="0"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9B81CDE-4DEE-4ABF-AFC0-20671DC09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03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196752"/>
            <a:ext cx="6984776" cy="4536504"/>
          </a:xfrm>
          <a:prstGeom prst="roundRect">
            <a:avLst>
              <a:gd name="adj" fmla="val 6766"/>
            </a:avLst>
          </a:prstGeom>
          <a:solidFill>
            <a:schemeClr val="tx2">
              <a:lumMod val="20000"/>
              <a:lumOff val="80000"/>
              <a:alpha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6552728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50100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2" descr="http://topular.ru/wp-content/uploads/2012/07/52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24328" y="188640"/>
            <a:ext cx="1440160" cy="129090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0"/>
            <a:ext cx="9213712" cy="6858001"/>
          </a:xfrm>
          <a:prstGeom prst="frame">
            <a:avLst>
              <a:gd name="adj1" fmla="val 5287"/>
            </a:avLst>
          </a:prstGeom>
          <a:noFill/>
          <a:effectLst>
            <a:softEdge rad="63500"/>
          </a:effectLst>
        </p:spPr>
      </p:pic>
      <p:pic>
        <p:nvPicPr>
          <p:cNvPr id="8" name="Picture 4" descr="http://satfly.ru/news2011/jule/scienc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1" y="5552729"/>
            <a:ext cx="1008111" cy="1008111"/>
          </a:xfrm>
          <a:prstGeom prst="ellipse">
            <a:avLst/>
          </a:prstGeom>
          <a:noFill/>
        </p:spPr>
      </p:pic>
      <p:pic>
        <p:nvPicPr>
          <p:cNvPr id="9" name="Picture 6" descr="http://sosh21.mogilev.by/Ris13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332656"/>
            <a:ext cx="1176944" cy="96798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13712" cy="6858001"/>
          </a:xfrm>
          <a:prstGeom prst="rect">
            <a:avLst/>
          </a:prstGeom>
          <a:noFill/>
        </p:spPr>
      </p:pic>
      <p:pic>
        <p:nvPicPr>
          <p:cNvPr id="7" name="Picture 2" descr="C:\Users\User\Desktop\Рисунок1.png"/>
          <p:cNvPicPr>
            <a:picLocks noChangeAspect="1" noChangeArrowheads="1"/>
          </p:cNvPicPr>
          <p:nvPr/>
        </p:nvPicPr>
        <p:blipFill>
          <a:blip r:embed="rId3" cstate="email">
            <a:lum bright="-3000"/>
          </a:blip>
          <a:srcRect l="13746" r="32870"/>
          <a:stretch>
            <a:fillRect/>
          </a:stretch>
        </p:blipFill>
        <p:spPr bwMode="auto">
          <a:xfrm>
            <a:off x="179512" y="142849"/>
            <a:ext cx="8892480" cy="652651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10" descr="http://www.catholic.cd/uploads/allimg/121015/9-121015164457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544" y="4653136"/>
            <a:ext cx="1728192" cy="1645623"/>
          </a:xfrm>
          <a:prstGeom prst="rect">
            <a:avLst/>
          </a:prstGeom>
          <a:noFill/>
        </p:spPr>
      </p:pic>
      <p:pic>
        <p:nvPicPr>
          <p:cNvPr id="12" name="Picture 8" descr="http://img-fotki.yandex.ru/get/6420/114214634.11/0_8f763_b56914ba_XL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AF7FE"/>
              </a:clrFrom>
              <a:clrTo>
                <a:srgbClr val="FAF7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548680"/>
            <a:ext cx="859735" cy="87327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>
            <a:lum bright="-40000" contrast="40000"/>
          </a:blip>
          <a:srcRect/>
          <a:stretch>
            <a:fillRect/>
          </a:stretch>
        </p:blipFill>
        <p:spPr bwMode="auto">
          <a:xfrm>
            <a:off x="0" y="0"/>
            <a:ext cx="9213712" cy="6858001"/>
          </a:xfrm>
          <a:prstGeom prst="frame">
            <a:avLst>
              <a:gd name="adj1" fmla="val 6817"/>
            </a:avLst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амка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Picture 4" descr="http://satfly.ru/news2011/jule/scienc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956376" y="5589240"/>
            <a:ext cx="936103" cy="936103"/>
          </a:xfrm>
          <a:prstGeom prst="ellipse">
            <a:avLst/>
          </a:prstGeom>
          <a:noFill/>
        </p:spPr>
      </p:pic>
      <p:pic>
        <p:nvPicPr>
          <p:cNvPr id="11" name="Picture 6" descr="http://sosh21.mogilev.by/Ris13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04664"/>
            <a:ext cx="1176944" cy="96798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2" descr="C:\Users\User\Desktop\Рисунок1.png"/>
          <p:cNvPicPr>
            <a:picLocks noChangeAspect="1" noChangeArrowheads="1"/>
          </p:cNvPicPr>
          <p:nvPr/>
        </p:nvPicPr>
        <p:blipFill>
          <a:blip r:embed="rId3" cstate="email">
            <a:lum bright="-3000"/>
          </a:blip>
          <a:srcRect l="13746" t="8434" r="32870"/>
          <a:stretch>
            <a:fillRect/>
          </a:stretch>
        </p:blipFill>
        <p:spPr bwMode="auto">
          <a:xfrm flipH="1">
            <a:off x="35496" y="174780"/>
            <a:ext cx="9108504" cy="64945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8" descr="http://www.biblio-globus.us/photos1/1001/1001233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5074106"/>
            <a:ext cx="1800200" cy="1523246"/>
          </a:xfrm>
          <a:prstGeom prst="roundRect">
            <a:avLst>
              <a:gd name="adj" fmla="val 39013"/>
            </a:avLst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>
            <a:lum bright="-4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flc.phila.k12.pa.us/beqiraj/Algebra%202/Physics.jpg"/>
          <p:cNvPicPr>
            <a:picLocks noChangeAspect="1" noChangeArrowheads="1"/>
          </p:cNvPicPr>
          <p:nvPr/>
        </p:nvPicPr>
        <p:blipFill>
          <a:blip r:embed="rId2" cstate="email">
            <a:lum bright="-40000" contrast="40000"/>
          </a:blip>
          <a:srcRect/>
          <a:stretch>
            <a:fillRect/>
          </a:stretch>
        </p:blipFill>
        <p:spPr bwMode="auto">
          <a:xfrm>
            <a:off x="0" y="0"/>
            <a:ext cx="9213712" cy="6858001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0"/>
            <a:ext cx="8064896" cy="6669360"/>
          </a:xfrm>
          <a:prstGeom prst="roundRect">
            <a:avLst>
              <a:gd name="adj" fmla="val 24552"/>
            </a:avLst>
          </a:prstGeom>
          <a:solidFill>
            <a:schemeClr val="accent1">
              <a:lumMod val="40000"/>
              <a:lumOff val="60000"/>
              <a:alpha val="89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226"/>
            </a:avLst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F8E3C-F91C-4338-8A5E-7F0D9A879EC5}" type="datetimeFigureOut">
              <a:rPr lang="ru-RU" smtClean="0"/>
              <a:pPr/>
              <a:t>08.02.2016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2AA8D-80A8-44F7-8B6F-4A8C9AFB6A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0541" cmpd="sng">
            <a:solidFill>
              <a:schemeClr val="accent1">
                <a:shade val="88000"/>
                <a:satMod val="110000"/>
              </a:schemeClr>
            </a:solidFill>
            <a:prstDash val="solid"/>
          </a:ln>
          <a:solidFill>
            <a:srgbClr val="08121E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11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3.xml"/><Relationship Id="rId7" Type="http://schemas.openxmlformats.org/officeDocument/2006/relationships/slide" Target="slide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3.xml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3.wdp"/><Relationship Id="rId7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5" Type="http://schemas.openxmlformats.org/officeDocument/2006/relationships/image" Target="../media/image19.png"/><Relationship Id="rId4" Type="http://schemas.openxmlformats.org/officeDocument/2006/relationships/slide" Target="slide14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slide" Target="slide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16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7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8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12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9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2.xml"/><Relationship Id="rId7" Type="http://schemas.microsoft.com/office/2007/relationships/hdphoto" Target="../media/hdphoto1.wdp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4.xml"/><Relationship Id="rId7" Type="http://schemas.openxmlformats.org/officeDocument/2006/relationships/slide" Target="slide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4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slide" Target="slide2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slide" Target="slide22.xml"/><Relationship Id="rId10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slide" Target="slide20.xml"/><Relationship Id="rId5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24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25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26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27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0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28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0.xml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slide" Target="slide2.xml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5.xml"/><Relationship Id="rId7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5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2.xml"/><Relationship Id="rId7" Type="http://schemas.openxmlformats.org/officeDocument/2006/relationships/slide" Target="slide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hdphoto" Target="../media/hdphoto1.wdp"/><Relationship Id="rId5" Type="http://schemas.openxmlformats.org/officeDocument/2006/relationships/diagramColors" Target="../diagrams/colors2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2.xml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31.xml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slide" Target="slide29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slide" Target="slide30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33.xml"/><Relationship Id="rId9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29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34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35.xml"/><Relationship Id="rId9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36.xml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37.xml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2.xml"/><Relationship Id="rId7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slide" Target="slide1.xml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slide" Target="slide5.xml"/><Relationship Id="rId10" Type="http://schemas.openxmlformats.org/officeDocument/2006/relationships/slide" Target="slide2.xml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slide" Target="slide7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slide" Target="slide8.xml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slide" Target="slide3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9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" Target="slide3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10.xm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6696744" cy="1470025"/>
          </a:xfrm>
        </p:spPr>
        <p:txBody>
          <a:bodyPr/>
          <a:lstStyle/>
          <a:p>
            <a:r>
              <a:rPr lang="ru-RU" dirty="0" smtClean="0"/>
              <a:t>Физика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3501008"/>
            <a:ext cx="6696744" cy="1752600"/>
          </a:xfrm>
        </p:spPr>
        <p:txBody>
          <a:bodyPr/>
          <a:lstStyle/>
          <a:p>
            <a:r>
              <a:rPr lang="ru-RU" dirty="0" smtClean="0"/>
              <a:t>Подготовка к ОГЭ</a:t>
            </a:r>
          </a:p>
          <a:p>
            <a:r>
              <a:rPr lang="ru-RU" dirty="0" smtClean="0"/>
              <a:t>9 класс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558736" y="1318709"/>
            <a:ext cx="546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ФГКОУ «Омский кадетский военный корпус» МО РФ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10892" y="5301208"/>
            <a:ext cx="385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Преподаватель </a:t>
            </a:r>
            <a:r>
              <a:rPr lang="ru-RU" b="1" dirty="0"/>
              <a:t>физики </a:t>
            </a:r>
            <a:r>
              <a:rPr lang="ru-RU" b="1" dirty="0" err="1" smtClean="0"/>
              <a:t>О.П.Фролова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383868" y="606062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5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В опыте Эрстеда было обнаружено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2996952"/>
            <a:ext cx="3816424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Отклонение магнитной стрелки при протекании электрического тока по проводу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4232907"/>
            <a:ext cx="381642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Взаимодействие параллельных проводников с током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35617" y="2996952"/>
            <a:ext cx="3840331" cy="10081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Возникновение тока в замкнутой катушке при опускании в нее магнита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88024" y="4232907"/>
            <a:ext cx="388792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Взаимодействие двух магнитных стрелок</a:t>
            </a:r>
            <a:endParaRPr lang="ru-RU" sz="2000" dirty="0"/>
          </a:p>
        </p:txBody>
      </p:sp>
      <p:pic>
        <p:nvPicPr>
          <p:cNvPr id="17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767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383868" y="47201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6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Линии магнитного поля - это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2794670"/>
            <a:ext cx="3672408" cy="106637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Линии, совпадающие с формой магнита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4227833"/>
            <a:ext cx="3672408" cy="12173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Линии, по которым летит положительный заряд, попадая в магнитное поле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4048" y="2787799"/>
            <a:ext cx="3704236" cy="10732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Линии, по которым летит отрицательный заряд, попадая в магнитное поле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27438" y="4191228"/>
            <a:ext cx="3816424" cy="12539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Воображаемые линии, в каждой точке которых индукция магнитного поля направлена по касательной</a:t>
            </a:r>
            <a:endParaRPr lang="ru-RU" sz="2000" dirty="0"/>
          </a:p>
        </p:txBody>
      </p:sp>
      <p:pic>
        <p:nvPicPr>
          <p:cNvPr id="17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satservis-spb.ru/sites/default/files/back-button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7864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54818719"/>
              </p:ext>
            </p:extLst>
          </p:nvPr>
        </p:nvGraphicFramePr>
        <p:xfrm>
          <a:off x="539552" y="692696"/>
          <a:ext cx="820891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www.satservis-spb.ru/sites/default/files/back-butt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054997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toside.ru/catalog/view/javascript/oneclick/clo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9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0804"/>
            <a:ext cx="8208405" cy="6204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satservis-spb.ru/sites/default/files/back-button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autoside.ru/catalog/view/javascript/oneclick/clos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6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776860"/>
            <a:ext cx="8748464" cy="530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30" y="13345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383868" y="54868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1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На каком рисунке правильно показаны силы взаимодействия двух магнитов?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6545" y="3187928"/>
            <a:ext cx="385242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2525" y="4413895"/>
            <a:ext cx="389644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88024" y="3221101"/>
            <a:ext cx="385242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06026" y="4365104"/>
            <a:ext cx="381642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 rot="10800000">
            <a:off x="2879812" y="3543945"/>
            <a:ext cx="1332148" cy="230606"/>
            <a:chOff x="752748" y="5949280"/>
            <a:chExt cx="3168650" cy="43180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5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39328" y="3543945"/>
            <a:ext cx="1188244" cy="215900"/>
            <a:chOff x="752748" y="5949280"/>
            <a:chExt cx="3168650" cy="43180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7" name="Группа 16"/>
          <p:cNvGrpSpPr/>
          <p:nvPr/>
        </p:nvGrpSpPr>
        <p:grpSpPr>
          <a:xfrm rot="10800000">
            <a:off x="2951764" y="4734557"/>
            <a:ext cx="1188244" cy="215900"/>
            <a:chOff x="752748" y="5949280"/>
            <a:chExt cx="3168650" cy="43180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 rot="10800000">
            <a:off x="557296" y="4734557"/>
            <a:ext cx="1188244" cy="215900"/>
            <a:chOff x="752748" y="5949280"/>
            <a:chExt cx="3168650" cy="4318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344579" y="4725144"/>
            <a:ext cx="1188244" cy="215900"/>
            <a:chOff x="752748" y="5949280"/>
            <a:chExt cx="3168650" cy="4318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948264" y="4696983"/>
            <a:ext cx="1188244" cy="215900"/>
            <a:chOff x="752748" y="5949280"/>
            <a:chExt cx="3168650" cy="43180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5004048" y="3573016"/>
            <a:ext cx="1188244" cy="215900"/>
            <a:chOff x="752748" y="5949280"/>
            <a:chExt cx="3168650" cy="4318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948264" y="3573140"/>
            <a:ext cx="1188244" cy="215900"/>
            <a:chOff x="752748" y="5949280"/>
            <a:chExt cx="3168650" cy="4318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752748" y="5949280"/>
              <a:ext cx="1584326" cy="43180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36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31581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трелка вправо 39"/>
          <p:cNvSpPr/>
          <p:nvPr/>
        </p:nvSpPr>
        <p:spPr>
          <a:xfrm>
            <a:off x="1745540" y="3603994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1763688" y="4792064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flipH="1">
            <a:off x="2602360" y="4804933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flipH="1">
            <a:off x="2573631" y="3632946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6210036" y="3645952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8141597" y="4792064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 flipH="1">
            <a:off x="5057908" y="4797152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8163326" y="3654591"/>
            <a:ext cx="306180" cy="7709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6872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0675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383868" y="620688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2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 магнитной стрелке, которая может поворачиваться вокруг вертикальной оси, перпендикулярной плоскости чертежа, поднесли постоянный магнит. При этом стрелка</a:t>
            </a:r>
            <a:endParaRPr lang="ru-RU" sz="2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414908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180°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30120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против часовой стрелки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4048" y="414908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по часовой стрелке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530120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Останется в прежнем положении</a:t>
            </a:r>
            <a:endParaRPr lang="ru-RU" sz="2000" dirty="0"/>
          </a:p>
        </p:txBody>
      </p:sp>
      <p:pic>
        <p:nvPicPr>
          <p:cNvPr id="10" name="Picture 4" descr="http://mybiblioteka.su/mylektsiiru/baza5/375559721131.files/image0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2582107"/>
            <a:ext cx="3228973" cy="1529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78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43608" y="2636912"/>
            <a:ext cx="7056784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83868" y="510345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3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 магнитной стрелке, которая может поворачиваться вокруг вертикальной оси, перпендикулярной плоскости чертежа, поднесли постоянный магнит. При этом стрелка</a:t>
            </a:r>
            <a:endParaRPr lang="ru-RU" sz="2000" b="1" dirty="0"/>
          </a:p>
        </p:txBody>
      </p:sp>
      <p:pic>
        <p:nvPicPr>
          <p:cNvPr id="6" name="Picture 4" descr="http://festival.1september.ru/articles/563071/Image200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7"/>
          <a:stretch/>
        </p:blipFill>
        <p:spPr bwMode="auto">
          <a:xfrm>
            <a:off x="5580112" y="2812616"/>
            <a:ext cx="1895475" cy="60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1458279" y="2855834"/>
            <a:ext cx="3168650" cy="431800"/>
            <a:chOff x="752748" y="5949280"/>
            <a:chExt cx="3168650" cy="4318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52748" y="5949280"/>
              <a:ext cx="3155950" cy="431800"/>
              <a:chOff x="4786313" y="5214938"/>
              <a:chExt cx="3155950" cy="431800"/>
            </a:xfrm>
          </p:grpSpPr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4786313" y="5214938"/>
                <a:ext cx="1584325" cy="431800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572375" y="5214938"/>
                <a:ext cx="369888" cy="400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Прямоугольник 19"/>
              <p:cNvSpPr>
                <a:spLocks noChangeArrowheads="1"/>
              </p:cNvSpPr>
              <p:nvPr/>
            </p:nvSpPr>
            <p:spPr bwMode="auto">
              <a:xfrm>
                <a:off x="4857750" y="52149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Скругленный прямоугольник 12"/>
          <p:cNvSpPr/>
          <p:nvPr/>
        </p:nvSpPr>
        <p:spPr>
          <a:xfrm>
            <a:off x="837239" y="378904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180°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7239" y="50630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против часовой стрелки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39544" y="378904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по часовой стрелке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61028" y="50630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Останется в прежнем положении</a:t>
            </a:r>
            <a:endParaRPr lang="ru-RU" sz="2000" dirty="0"/>
          </a:p>
        </p:txBody>
      </p:sp>
      <p:pic>
        <p:nvPicPr>
          <p:cNvPr id="18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1043608" y="2636912"/>
            <a:ext cx="7056784" cy="9361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83868" y="511351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4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 магнитной стрелке, которая может поворачиваться вокруг вертикальной оси, перпендикулярной плоскости чертежа, поднесли постоянный магнит. При этом стрелка</a:t>
            </a:r>
            <a:endParaRPr lang="ru-RU" sz="2000" b="1" dirty="0"/>
          </a:p>
        </p:txBody>
      </p:sp>
      <p:pic>
        <p:nvPicPr>
          <p:cNvPr id="6" name="Picture 4" descr="http://festival.1september.ru/articles/563071/Image2002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7"/>
          <a:stretch/>
        </p:blipFill>
        <p:spPr bwMode="auto">
          <a:xfrm>
            <a:off x="1693228" y="2855834"/>
            <a:ext cx="1895475" cy="60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4420187" y="2855834"/>
            <a:ext cx="3168650" cy="431800"/>
            <a:chOff x="752748" y="5949280"/>
            <a:chExt cx="3168650" cy="43180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52748" y="5949280"/>
              <a:ext cx="3155950" cy="431800"/>
              <a:chOff x="4786313" y="5214938"/>
              <a:chExt cx="3155950" cy="431800"/>
            </a:xfrm>
          </p:grpSpPr>
          <p:sp>
            <p:nvSpPr>
              <p:cNvPr id="10" name="Rectangle 14"/>
              <p:cNvSpPr>
                <a:spLocks noChangeArrowheads="1"/>
              </p:cNvSpPr>
              <p:nvPr/>
            </p:nvSpPr>
            <p:spPr bwMode="auto">
              <a:xfrm>
                <a:off x="4786313" y="5214938"/>
                <a:ext cx="1584325" cy="431800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7572375" y="5214938"/>
                <a:ext cx="369888" cy="400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Прямоугольник 19"/>
              <p:cNvSpPr>
                <a:spLocks noChangeArrowheads="1"/>
              </p:cNvSpPr>
              <p:nvPr/>
            </p:nvSpPr>
            <p:spPr bwMode="auto">
              <a:xfrm>
                <a:off x="4857750" y="52149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Скругленный прямоугольник 12"/>
          <p:cNvSpPr/>
          <p:nvPr/>
        </p:nvSpPr>
        <p:spPr>
          <a:xfrm>
            <a:off x="1107819" y="386104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180°</a:t>
            </a:r>
            <a:endParaRPr lang="ru-RU" sz="20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07819" y="5088136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против часовой стрелки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82319" y="386104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по часовой стрелке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9105" y="5088136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Останется в прежнем положении</a:t>
            </a:r>
            <a:endParaRPr lang="ru-RU" sz="2000" dirty="0"/>
          </a:p>
        </p:txBody>
      </p:sp>
      <p:pic>
        <p:nvPicPr>
          <p:cNvPr id="18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кругленный прямоугольник 20"/>
          <p:cNvSpPr/>
          <p:nvPr/>
        </p:nvSpPr>
        <p:spPr>
          <a:xfrm>
            <a:off x="1043608" y="2564904"/>
            <a:ext cx="7056784" cy="165618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383868" y="538322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5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 магнитной стрелке, которая может поворачиваться вокруг вертикальной оси, перпендикулярной плоскости чертежа, поднесли постоянный магнит. При этом стрелка</a:t>
            </a:r>
            <a:endParaRPr lang="ru-RU" sz="20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1907406" y="3140968"/>
            <a:ext cx="3168650" cy="431800"/>
            <a:chOff x="752748" y="5949280"/>
            <a:chExt cx="3168650" cy="4318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337073" y="5949280"/>
              <a:ext cx="1584325" cy="4318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752748" y="5949280"/>
              <a:ext cx="3155950" cy="431800"/>
              <a:chOff x="4786313" y="5214938"/>
              <a:chExt cx="3155950" cy="431800"/>
            </a:xfrm>
          </p:grpSpPr>
          <p:sp>
            <p:nvSpPr>
              <p:cNvPr id="9" name="Rectangle 14"/>
              <p:cNvSpPr>
                <a:spLocks noChangeArrowheads="1"/>
              </p:cNvSpPr>
              <p:nvPr/>
            </p:nvSpPr>
            <p:spPr bwMode="auto">
              <a:xfrm>
                <a:off x="4786313" y="5214938"/>
                <a:ext cx="1584325" cy="431800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rgbClr val="C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7572375" y="5214938"/>
                <a:ext cx="369888" cy="400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ru-RU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Прямоугольник 19"/>
              <p:cNvSpPr>
                <a:spLocks noChangeArrowheads="1"/>
              </p:cNvSpPr>
              <p:nvPr/>
            </p:nvSpPr>
            <p:spPr bwMode="auto">
              <a:xfrm>
                <a:off x="4857750" y="5214938"/>
                <a:ext cx="3270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Скругленный прямоугольник 11"/>
          <p:cNvSpPr/>
          <p:nvPr/>
        </p:nvSpPr>
        <p:spPr>
          <a:xfrm>
            <a:off x="611560" y="4299967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Повернется на 180°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1560" y="5373216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Повернется на 90° против часовой стрелки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32197" y="4299967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Повернется на 90° по часовой стрелке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32197" y="537726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Останется в прежнем положении</a:t>
            </a:r>
            <a:endParaRPr lang="ru-RU" dirty="0"/>
          </a:p>
        </p:txBody>
      </p:sp>
      <p:pic>
        <p:nvPicPr>
          <p:cNvPr id="16" name="Picture 2" descr="http://festival.1september.ru/articles/563071/Image2008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38"/>
          <a:stretch/>
        </p:blipFill>
        <p:spPr bwMode="auto">
          <a:xfrm>
            <a:off x="6426082" y="2636912"/>
            <a:ext cx="52218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19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397" y="626497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59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13. МАГНИТНОЕ ПОЛЕ. ЭЛЕКТРОМАГНИТНАЯ ИНДУКЦИЯ </a:t>
            </a:r>
            <a:endParaRPr lang="ru-RU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5531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9436580"/>
              </p:ext>
            </p:extLst>
          </p:nvPr>
        </p:nvGraphicFramePr>
        <p:xfrm>
          <a:off x="539552" y="692696"/>
          <a:ext cx="820891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www.satservis-spb.ru/sites/default/files/back-butt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014598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toside.ru/catalog/view/javascript/oneclick/clo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19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2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35" y="188640"/>
            <a:ext cx="5707931" cy="2345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75"/>
          <a:stretch/>
        </p:blipFill>
        <p:spPr bwMode="auto">
          <a:xfrm>
            <a:off x="453625" y="2636912"/>
            <a:ext cx="8236750" cy="3606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satservis-spb.ru/sites/default/files/back-butt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autoside.ru/catalog/view/javascript/oneclick/clo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19" y="18864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0" y="2063551"/>
            <a:ext cx="8184021" cy="4317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359"/>
          <a:stretch/>
        </p:blipFill>
        <p:spPr bwMode="auto">
          <a:xfrm>
            <a:off x="647564" y="93681"/>
            <a:ext cx="7848872" cy="1895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3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30469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1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Между полюсами постоянного магнита помещен проводник с током, направление которого показано на рисунке. Как направлена сила, действующая на проводник с током?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62429" y="3064967"/>
            <a:ext cx="230425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Вверх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75704" y="4368286"/>
            <a:ext cx="230425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Вправо 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13602" y="3064967"/>
            <a:ext cx="230425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Вниз 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13602" y="4368286"/>
            <a:ext cx="237076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Влево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2" y="2792720"/>
            <a:ext cx="1171575" cy="260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77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620688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2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Проводник с током помещен в магнитное поле, которое направлено за плоскость чертежа, как показано на рисунке. Как направлена сила, действующая на проводник?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73940" y="3269957"/>
            <a:ext cx="194421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Вверх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9864" y="486916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плоскость чертежа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12160" y="3269957"/>
            <a:ext cx="194421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Вниз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28084" y="4869160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</a:t>
            </a:r>
            <a:r>
              <a:rPr lang="ru-RU" dirty="0" smtClean="0"/>
              <a:t>з-за плоскости чертежа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29" y="2788493"/>
            <a:ext cx="2591742" cy="1820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73021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4868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3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Протон влетает в магнитное поле, образованное постоянными магнитами, как показано на рисунке. Как направлена сила Лоренца, действующая на протон?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84511" y="3069256"/>
            <a:ext cx="2035361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Вверх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48049" y="3081535"/>
            <a:ext cx="2035361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Вниз 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3" y="4428990"/>
            <a:ext cx="2880320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За плоскость чертежа </a:t>
            </a:r>
          </a:p>
          <a:p>
            <a:pPr algn="ctr"/>
            <a:r>
              <a:rPr lang="ru-RU" sz="2000" dirty="0" smtClean="0"/>
              <a:t>(от нас)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648049" y="4428990"/>
            <a:ext cx="3027899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Из-за плоскости чертежа</a:t>
            </a:r>
          </a:p>
          <a:p>
            <a:pPr algn="ctr"/>
            <a:r>
              <a:rPr lang="ru-RU" sz="2000" dirty="0" smtClean="0"/>
              <a:t>(на нас)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3" y="2796133"/>
            <a:ext cx="1400175" cy="2505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909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620688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4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44016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рисунке показана сила, действующая на проводник с током в магнитном поле. Ток в проводнике направлен за плоскость чертежа. Как направлен вектор магнитной индукции магнитного поля?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0082" y="3219847"/>
            <a:ext cx="218958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Вправо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11602" y="4293123"/>
            <a:ext cx="219134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Влево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911602" y="3219847"/>
            <a:ext cx="2188790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Вверх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36865" y="4293123"/>
            <a:ext cx="219134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Вниз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265909"/>
            <a:ext cx="971550" cy="1819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663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78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8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608188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5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0904" y="1412775"/>
            <a:ext cx="7891536" cy="128279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Электрон влетает в магнитное поле со скоростью, направленной вертикально вверх, как показано на рисунке. Куда направлен вектор магнитной индукции магнитного поля, если сила Лоренца, действующая на электрон, направлена горизонтально?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0904" y="3299348"/>
            <a:ext cx="2243305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Вправо 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289135" y="3299348"/>
            <a:ext cx="2243305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Влево 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0904" y="4661519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За плоскость чертежа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36846" y="4661519"/>
            <a:ext cx="329559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Из-за плоскости чертежа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898254"/>
            <a:ext cx="3019425" cy="1466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72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78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9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606062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6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Между полюсами постоянного магнита помещен проводник с током, направление которого показано на рисунке. Как направлена сила, действующая на проводник с током?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3000387"/>
            <a:ext cx="165618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Влево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4232907"/>
            <a:ext cx="165618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Вправо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44208" y="4232907"/>
            <a:ext cx="165618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Вверх 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44208" y="3000387"/>
            <a:ext cx="165618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Вниз 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857475"/>
            <a:ext cx="3057525" cy="237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9330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89974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7742270"/>
              </p:ext>
            </p:extLst>
          </p:nvPr>
        </p:nvGraphicFramePr>
        <p:xfrm>
          <a:off x="539552" y="692696"/>
          <a:ext cx="820891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www.satservis-spb.ru/sites/default/files/back-butt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008409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autoside.ru/catalog/view/javascript/oneclick/clo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9330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583345789"/>
              </p:ext>
            </p:extLst>
          </p:nvPr>
        </p:nvGraphicFramePr>
        <p:xfrm>
          <a:off x="323528" y="692696"/>
          <a:ext cx="8424936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http://autoside.ru/catalog/view/javascript/oneclick/close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909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http://www.satservis-spb.ru/sites/default/files/back-button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021288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4" y="980728"/>
            <a:ext cx="8351912" cy="4831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formatzdorovia.com/img/image051%284%29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utoside.ru/catalog/view/javascript/oneclick/clos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9330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7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2904"/>
            <a:ext cx="8294762" cy="5252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594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17" y="6228964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442665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1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0903" y="1412776"/>
            <a:ext cx="8000353" cy="172819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катушку, соединенную с гальванометром, вносят магнит. Индукционный ток в катушке возникает в то время, когда магнит</a:t>
            </a:r>
          </a:p>
          <a:p>
            <a:pPr algn="ctr"/>
            <a:r>
              <a:rPr lang="ru-RU" sz="2000" b="1" dirty="0" smtClean="0"/>
              <a:t>А. перемещается в катушке</a:t>
            </a:r>
          </a:p>
          <a:p>
            <a:pPr algn="ctr"/>
            <a:r>
              <a:rPr lang="ru-RU" sz="2000" b="1" dirty="0" smtClean="0"/>
              <a:t>Б. покоится в катушке</a:t>
            </a:r>
          </a:p>
          <a:p>
            <a:pPr algn="ctr"/>
            <a:r>
              <a:rPr lang="ru-RU" sz="2000" b="1" dirty="0" smtClean="0"/>
              <a:t>Выберите правильный ответ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20276" y="3423792"/>
            <a:ext cx="273630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Только 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20276" y="4613719"/>
            <a:ext cx="2755982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Только Б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91730" y="4613719"/>
            <a:ext cx="2736304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А, и Б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4048" y="3423792"/>
            <a:ext cx="2723986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 А, ни Б</a:t>
            </a:r>
            <a:endParaRPr lang="ru-RU" dirty="0"/>
          </a:p>
        </p:txBody>
      </p:sp>
      <p:pic>
        <p:nvPicPr>
          <p:cNvPr id="10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21" y="14734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1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4868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2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95536" y="1412776"/>
            <a:ext cx="8424936" cy="19442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однородном магнитном поле, направление вектора магнитной индукции которого показано на рисунке, катушка перемещается сначала вертикально вверх, а затем вдоль линий магнитной индукции. Индукционный ток  в катушке возникает в то время, когда катушка</a:t>
            </a:r>
          </a:p>
          <a:p>
            <a:pPr algn="ctr"/>
            <a:r>
              <a:rPr lang="ru-RU" sz="2000" b="1" dirty="0" smtClean="0"/>
              <a:t>А. перемещается вертикально вверх</a:t>
            </a:r>
          </a:p>
          <a:p>
            <a:pPr algn="ctr"/>
            <a:r>
              <a:rPr lang="ru-RU" sz="2000" b="1" dirty="0" smtClean="0"/>
              <a:t>Б. движется вдоль линий магнитной индукции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1673" y="3665716"/>
            <a:ext cx="2274143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А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1673" y="4813919"/>
            <a:ext cx="2274143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Б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300192" y="3665716"/>
            <a:ext cx="2274143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 А, и Б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00192" y="4813919"/>
            <a:ext cx="2274143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Ни А, ни Б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3631654"/>
            <a:ext cx="2076450" cy="2533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9330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8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1135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3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412776"/>
            <a:ext cx="7056784" cy="136815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Две одинаковые катушки замкнуты на гальванометры. В катушку А вносят полосовой магнит, а в катушке Б покоится внесенный в нее другой такой же магнит. В какой катушке гальванометр зафиксирует индукционный ток?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3608" y="32232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Только в катушке 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3608" y="4488281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Только в катушке Б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17352" y="32232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обеих катушках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817352" y="4488281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 в одной из катушек</a:t>
            </a:r>
            <a:endParaRPr lang="ru-RU" dirty="0"/>
          </a:p>
        </p:txBody>
      </p:sp>
      <p:pic>
        <p:nvPicPr>
          <p:cNvPr id="10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702" y="1212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78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6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1135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4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9572" y="1412776"/>
            <a:ext cx="7704856" cy="158417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Внутри катушки, соединенной с гальванометром, находится малая катушка, подключенная к источнику постоянного тока. В каком случае гальванометр зафиксирует индукционный ток?</a:t>
            </a:r>
          </a:p>
          <a:p>
            <a:pPr algn="ctr"/>
            <a:r>
              <a:rPr lang="ru-RU" sz="2000" b="1" dirty="0" smtClean="0"/>
              <a:t>А. Малую катушку перемещают по отношению к большой.</a:t>
            </a:r>
          </a:p>
          <a:p>
            <a:pPr algn="ctr"/>
            <a:r>
              <a:rPr lang="ru-RU" sz="2000" b="1" dirty="0" smtClean="0"/>
              <a:t>Б. В малой катушке выключают электрический ток.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60877" y="32232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в </a:t>
            </a:r>
            <a:r>
              <a:rPr lang="ru-RU" sz="2000" dirty="0" smtClean="0"/>
              <a:t>малой катушке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60877" y="4509119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в </a:t>
            </a:r>
            <a:r>
              <a:rPr lang="ru-RU" sz="2000" dirty="0" smtClean="0"/>
              <a:t>большой катушке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76056" y="322328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обеих катушках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056" y="4509119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Ни в одной из катушек</a:t>
            </a:r>
            <a:endParaRPr lang="ru-RU" sz="2000" dirty="0"/>
          </a:p>
        </p:txBody>
      </p:sp>
      <p:pic>
        <p:nvPicPr>
          <p:cNvPr id="14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9645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11350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5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0718" y="1412776"/>
            <a:ext cx="7362564" cy="12241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Магнит перемещается в катушке. От чего зависит сила индукционного тока в катушке?</a:t>
            </a:r>
          </a:p>
          <a:p>
            <a:pPr algn="ctr"/>
            <a:r>
              <a:rPr lang="ru-RU" sz="2000" b="1" dirty="0" smtClean="0"/>
              <a:t>А. От направления движения магнита.</a:t>
            </a:r>
          </a:p>
          <a:p>
            <a:pPr algn="ctr"/>
            <a:r>
              <a:rPr lang="ru-RU" sz="2000" b="1" dirty="0" smtClean="0"/>
              <a:t>Б. От скорости движения магнита.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4144381"/>
            <a:ext cx="2808312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А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5656" y="4144381"/>
            <a:ext cx="2808312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Только Б</a:t>
            </a:r>
            <a:endParaRPr lang="ru-RU" sz="2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04048" y="2924944"/>
            <a:ext cx="2808312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И А, и Б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75656" y="2924944"/>
            <a:ext cx="2808312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Ни А, ни Б</a:t>
            </a:r>
            <a:endParaRPr lang="ru-RU" sz="2000" dirty="0"/>
          </a:p>
        </p:txBody>
      </p:sp>
      <p:pic>
        <p:nvPicPr>
          <p:cNvPr id="14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88" y="193302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83868" y="515248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6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62236" y="1412776"/>
            <a:ext cx="7819528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Проводящее кольцо с разрезом поднимают к полосовому магниту (см. рисунок), а сплошное проводящее кольцо смещают вправо.</a:t>
            </a:r>
          </a:p>
          <a:p>
            <a:pPr algn="ctr"/>
            <a:r>
              <a:rPr lang="ru-RU" sz="2000" b="1" dirty="0" smtClean="0"/>
              <a:t>При этом индукционный ток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2860473"/>
            <a:ext cx="2880320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Течет в обоих случаях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4149080"/>
            <a:ext cx="2880320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обоих случаях не течет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02295" y="4149080"/>
            <a:ext cx="2873577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Течет только в первом случае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95552" y="2860473"/>
            <a:ext cx="2880320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Течет только во втором случае</a:t>
            </a:r>
            <a:endParaRPr lang="ru-RU" sz="2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14" y="2803749"/>
            <a:ext cx="2194173" cy="2425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4970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89974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7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Картинки по запросу смайлики грустн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Картинки по запросу смайлики грустны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81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56" y="317198"/>
            <a:ext cx="7200800" cy="3203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4748321" cy="1184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6"/>
          <a:stretch/>
        </p:blipFill>
        <p:spPr bwMode="auto">
          <a:xfrm>
            <a:off x="785608" y="5085184"/>
            <a:ext cx="7548896" cy="1176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satservis-spb.ru/sites/default/files/back-button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59785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autoside.ru/catalog/view/javascript/oneclick/clos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909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8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5"/>
          <a:stretch/>
        </p:blipFill>
        <p:spPr bwMode="auto">
          <a:xfrm>
            <a:off x="395536" y="260648"/>
            <a:ext cx="8366412" cy="5948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909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satservis-spb.ru/sites/default/files/back-butt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7861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383868" y="476672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1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31740" y="1341517"/>
            <a:ext cx="4680520" cy="79133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effectLst/>
                <a:ea typeface="Calibri"/>
                <a:cs typeface="Times New Roman"/>
              </a:rPr>
              <a:t>Магнитное поле </a:t>
            </a:r>
            <a:r>
              <a:rPr lang="ru-RU" sz="2800" b="1" dirty="0" smtClean="0">
                <a:effectLst/>
                <a:ea typeface="Calibri"/>
                <a:cs typeface="Times New Roman"/>
              </a:rPr>
              <a:t>создается</a:t>
            </a:r>
            <a:endParaRPr lang="ru-RU" sz="2800" dirty="0">
              <a:effectLst/>
              <a:ea typeface="Calibri"/>
              <a:cs typeface="Times New Roman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67744" y="5085184"/>
            <a:ext cx="4752528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/>
                <a:cs typeface="Times New Roman"/>
              </a:rPr>
              <a:t>Любыми </a:t>
            </a:r>
            <a:r>
              <a:rPr lang="ru-RU" sz="2000" dirty="0">
                <a:effectLst/>
                <a:ea typeface="Calibri"/>
                <a:cs typeface="Times New Roman"/>
              </a:rPr>
              <a:t>движущимися заряженными частицами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67744" y="4308774"/>
            <a:ext cx="4752528" cy="6323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/>
                <a:cs typeface="Times New Roman"/>
              </a:rPr>
              <a:t>Только </a:t>
            </a:r>
            <a:r>
              <a:rPr lang="ru-RU" sz="2000" dirty="0">
                <a:effectLst/>
                <a:ea typeface="Calibri"/>
                <a:cs typeface="Times New Roman"/>
              </a:rPr>
              <a:t>движущимися отрицательно заряженными </a:t>
            </a:r>
            <a:r>
              <a:rPr lang="ru-RU" sz="2000" dirty="0" smtClean="0">
                <a:effectLst/>
                <a:ea typeface="Calibri"/>
                <a:cs typeface="Times New Roman"/>
              </a:rPr>
              <a:t>частицами</a:t>
            </a:r>
            <a:endParaRPr lang="ru-RU" sz="2000" dirty="0">
              <a:effectLst/>
              <a:ea typeface="Calibri"/>
              <a:cs typeface="Times New Roman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67744" y="3429000"/>
            <a:ext cx="4707022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/>
                <a:cs typeface="Times New Roman"/>
              </a:rPr>
              <a:t>Только </a:t>
            </a:r>
            <a:r>
              <a:rPr lang="ru-RU" sz="2000" dirty="0">
                <a:effectLst/>
                <a:ea typeface="Calibri"/>
                <a:cs typeface="Times New Roman"/>
              </a:rPr>
              <a:t>движущимися положительно заряженными </a:t>
            </a:r>
            <a:r>
              <a:rPr lang="ru-RU" sz="2000" dirty="0" smtClean="0">
                <a:effectLst/>
                <a:ea typeface="Calibri"/>
                <a:cs typeface="Times New Roman"/>
              </a:rPr>
              <a:t>частицами</a:t>
            </a:r>
            <a:endParaRPr lang="ru-RU" sz="2000" dirty="0">
              <a:effectLst/>
              <a:ea typeface="Calibri"/>
              <a:cs typeface="Times New Roman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67744" y="2564904"/>
            <a:ext cx="4707022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effectLst/>
                <a:ea typeface="Calibri"/>
                <a:cs typeface="Times New Roman"/>
              </a:rPr>
              <a:t>Любыми </a:t>
            </a:r>
            <a:r>
              <a:rPr lang="ru-RU" sz="2000" dirty="0">
                <a:effectLst/>
                <a:ea typeface="Calibri"/>
                <a:cs typeface="Times New Roman"/>
              </a:rPr>
              <a:t>неподвижными заряженными </a:t>
            </a:r>
            <a:r>
              <a:rPr lang="ru-RU" sz="2000" dirty="0" smtClean="0">
                <a:effectLst/>
                <a:ea typeface="Calibri"/>
                <a:cs typeface="Times New Roman"/>
              </a:rPr>
              <a:t>частицами</a:t>
            </a:r>
            <a:endParaRPr lang="ru-RU" sz="2000" dirty="0">
              <a:effectLst/>
              <a:ea typeface="Calibri"/>
              <a:cs typeface="Times New Roman"/>
            </a:endParaRPr>
          </a:p>
        </p:txBody>
      </p:sp>
      <p:pic>
        <p:nvPicPr>
          <p:cNvPr id="2050" name="Picture 2" descr="http://autoside.ru/catalog/view/javascript/oneclick/close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9092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ormatzdorovia.com/img/image051%284%29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09320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203848" y="404664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2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99591" y="1268760"/>
            <a:ext cx="7395095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Проводник расположили параллельно магнитной стрелке. Что произойдет со стрелкой после того, как по проводнику пойдет электрический ток?</a:t>
            </a:r>
            <a:endParaRPr lang="ru-RU" sz="20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6200" y="3609092"/>
            <a:ext cx="3816000" cy="64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Останется в прежнем положении</a:t>
            </a:r>
            <a:endParaRPr lang="ru-RU" sz="20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56200" y="4401252"/>
            <a:ext cx="3816000" cy="64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по часовой стрелке</a:t>
            </a:r>
            <a:endParaRPr lang="ru-RU" sz="20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56200" y="5193340"/>
            <a:ext cx="3816000" cy="64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180°</a:t>
            </a: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56200" y="5949352"/>
            <a:ext cx="3816000" cy="648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Повернется на 90° против часовой стрелки</a:t>
            </a:r>
            <a:endParaRPr lang="ru-RU" sz="2000" dirty="0"/>
          </a:p>
        </p:txBody>
      </p:sp>
      <p:pic>
        <p:nvPicPr>
          <p:cNvPr id="1028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autoside.ru/catalog/view/javascript/oneclick/close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3041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formatzdorovia.com/img/image051%284%29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satservis-spb.ru/sites/default/files/back-button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435" y="2492896"/>
            <a:ext cx="2925130" cy="812037"/>
          </a:xfrm>
          <a:prstGeom prst="roundRect">
            <a:avLst>
              <a:gd name="adj" fmla="val 16667"/>
            </a:avLst>
          </a:prstGeom>
          <a:ln w="28575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4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383868" y="476672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3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9592" y="1412775"/>
            <a:ext cx="7416824" cy="14401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рисунке показано направление электрического тока в проводниках (в первом проводнике ток направлен от нас, во втором – к нам). Как направлены магнитные линии магнитных полей, созданных этими токами?</a:t>
            </a:r>
            <a:endParaRPr lang="ru-RU" sz="20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62" y="3062089"/>
            <a:ext cx="2076450" cy="94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259632" y="415443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обоих случаях – по часовой стрелке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5164063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обоих случаях – против часовой стрелки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004048" y="4154438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первом случае – по часовой стрелке, во втором случае – против часовой стрелки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004048" y="5164062"/>
            <a:ext cx="3312368" cy="8572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первом случае – </a:t>
            </a:r>
            <a:r>
              <a:rPr lang="ru-RU" dirty="0"/>
              <a:t>против часовой </a:t>
            </a:r>
            <a:r>
              <a:rPr lang="ru-RU" dirty="0" smtClean="0"/>
              <a:t>стрелки, во втором случае – </a:t>
            </a:r>
            <a:r>
              <a:rPr lang="ru-RU" dirty="0"/>
              <a:t>по часовой стрелке</a:t>
            </a:r>
          </a:p>
        </p:txBody>
      </p:sp>
      <p:pic>
        <p:nvPicPr>
          <p:cNvPr id="18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54967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1593391" y="580036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2483768" y="730119"/>
            <a:ext cx="237626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Задание № 4</a:t>
            </a:r>
            <a:endParaRPr lang="ru-RU" sz="2800" b="1" dirty="0">
              <a:solidFill>
                <a:srgbClr val="0033CC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58280" y="1900884"/>
            <a:ext cx="5845968" cy="115212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 катушке идет электрический ток, направление которого показано на рисунке. При этом на концах железного сердечника катушки</a:t>
            </a:r>
            <a:endParaRPr lang="ru-RU" sz="20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6" y="3645024"/>
            <a:ext cx="3672408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Образуются магнитные полюса: на конце 1 – северный полюс, на конце 2 – южный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4956641"/>
            <a:ext cx="3672408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Образуются магнитные полюса: на конце 1 – южный</a:t>
            </a:r>
            <a:endParaRPr lang="ru-RU" dirty="0"/>
          </a:p>
          <a:p>
            <a:pPr algn="ctr"/>
            <a:r>
              <a:rPr lang="ru-RU" dirty="0" smtClean="0"/>
              <a:t>полюс, на конце 2 – северный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60032" y="3645024"/>
            <a:ext cx="3888432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Скапливаются электрические заряды: на конце 1 – отрицательный заряд, на конце 2 – положительный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60032" y="4956641"/>
            <a:ext cx="3888432" cy="11521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Скапливаются электрические заряды: на конце 1 – положительный</a:t>
            </a:r>
            <a:endParaRPr lang="ru-RU" dirty="0"/>
          </a:p>
          <a:p>
            <a:pPr algn="ctr"/>
            <a:r>
              <a:rPr lang="ru-RU" dirty="0" smtClean="0"/>
              <a:t>заряд, на конце 2 – отрицательный</a:t>
            </a:r>
            <a:endParaRPr lang="ru-RU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91" y="691069"/>
            <a:ext cx="1238250" cy="276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1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autoside.ru/catalog/view/javascript/oneclick/clos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912" y="141994"/>
            <a:ext cx="648072" cy="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ormatzdorovia.com/img/image051%284%29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2" y="5920307"/>
            <a:ext cx="177165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satservis-spb.ru/sites/default/files/back-button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37312"/>
            <a:ext cx="10668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bourabai.ru/toe/img/pic_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154" b="73166" l="6935" r="332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3" t="46132" r="66771" b="26896"/>
          <a:stretch/>
        </p:blipFill>
        <p:spPr bwMode="auto">
          <a:xfrm>
            <a:off x="859537" y="782532"/>
            <a:ext cx="1467707" cy="5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vignette3.wikia.nocookie.net/absurdopedia/images/6/6d/%D0%93%D1%80%D1%83%D1%81%D1%82%D0%BD%D1%8B%D0%B9_%D1%81%D0%BC%D0%B0%D0%B9%D0%BB%D0%B8%D0%BA.png/revision/latest?cb=201405011739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9" y="2277935"/>
            <a:ext cx="1667249" cy="166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vgkoniaeva.ru/wp-content/uploads/2013/10/17747928202152252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99" y="4221738"/>
            <a:ext cx="2220361" cy="2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38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физи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физика</Template>
  <TotalTime>823</TotalTime>
  <Words>1243</Words>
  <Application>Microsoft Office PowerPoint</Application>
  <PresentationFormat>Экран (4:3)</PresentationFormat>
  <Paragraphs>195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физика</vt:lpstr>
      <vt:lpstr>Физика</vt:lpstr>
      <vt:lpstr>13. МАГНИТНОЕ ПОЛЕ. ЭЛЕКТРОМАГНИТНАЯ ИНДУКЦИЯ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Физика</dc:title>
  <dc:creator>User</dc:creator>
  <cp:lastModifiedBy>Ольга</cp:lastModifiedBy>
  <cp:revision>55</cp:revision>
  <cp:lastPrinted>2016-02-07T18:21:43Z</cp:lastPrinted>
  <dcterms:created xsi:type="dcterms:W3CDTF">2014-07-26T08:45:24Z</dcterms:created>
  <dcterms:modified xsi:type="dcterms:W3CDTF">2016-02-08T16:01:45Z</dcterms:modified>
</cp:coreProperties>
</file>