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56" r:id="rId17"/>
    <p:sldId id="26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63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1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66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7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74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23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57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20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41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97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5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07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22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07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23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91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09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93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60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30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2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40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32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87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9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50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61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34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80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00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8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3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795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26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97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75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88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82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69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43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16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94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0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76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818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198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403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10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4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63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67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526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7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9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9367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58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003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397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13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89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34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883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627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830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8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6459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554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64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22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503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259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4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8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604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243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7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4900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164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93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481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723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855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992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152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064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18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6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217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73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376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693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971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433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764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083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953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068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3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A2FA4-B431-4F9A-900C-05BB70A9C116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00AF5-8C7F-42F2-B2DD-B558A1E6B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50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6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9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4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1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2CD6-BE0F-4821-AA03-6FD488A5D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6202-694B-4A70-8BA5-0E94381D7B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9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smayls.ru/smile/animashki-babochki-483.html" TargetMode="External"/><Relationship Id="rId3" Type="http://schemas.openxmlformats.org/officeDocument/2006/relationships/image" Target="../media/image11.gif"/><Relationship Id="rId7" Type="http://schemas.openxmlformats.org/officeDocument/2006/relationships/image" Target="../media/image13.gif"/><Relationship Id="rId2" Type="http://schemas.openxmlformats.org/officeDocument/2006/relationships/hyperlink" Target="http://smayls.ru/smile/animashki-babochki-503.html" TargetMode="Externa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://smayls.ru/smile/animashki-babochki-502.html" TargetMode="External"/><Relationship Id="rId11" Type="http://schemas.openxmlformats.org/officeDocument/2006/relationships/image" Target="../media/image15.gif"/><Relationship Id="rId5" Type="http://schemas.openxmlformats.org/officeDocument/2006/relationships/image" Target="../media/image12.gif"/><Relationship Id="rId10" Type="http://schemas.openxmlformats.org/officeDocument/2006/relationships/hyperlink" Target="http://smayls.ru/smile/animashki-babochki-485.html" TargetMode="External"/><Relationship Id="rId4" Type="http://schemas.openxmlformats.org/officeDocument/2006/relationships/hyperlink" Target="http://smayls.ru/smile/animashki-babochki-504.html" TargetMode="External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293096"/>
            <a:ext cx="6552728" cy="298018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140189"/>
                </a:solidFill>
              </a:rPr>
              <a:t>Подготовила</a:t>
            </a:r>
          </a:p>
          <a:p>
            <a:r>
              <a:rPr lang="ru-RU" sz="2400" b="1" dirty="0" smtClean="0">
                <a:solidFill>
                  <a:srgbClr val="140189"/>
                </a:solidFill>
              </a:rPr>
              <a:t>Евстафьева Н. М.</a:t>
            </a:r>
          </a:p>
          <a:p>
            <a:r>
              <a:rPr lang="ru-RU" sz="2000" b="1" dirty="0">
                <a:solidFill>
                  <a:srgbClr val="140189"/>
                </a:solidFill>
              </a:rPr>
              <a:t>у</a:t>
            </a:r>
            <a:r>
              <a:rPr lang="ru-RU" sz="2000" b="1" dirty="0" smtClean="0">
                <a:solidFill>
                  <a:srgbClr val="140189"/>
                </a:solidFill>
              </a:rPr>
              <a:t>читель начальных классов</a:t>
            </a:r>
          </a:p>
          <a:p>
            <a:r>
              <a:rPr lang="ru-RU" sz="2000" b="1" dirty="0" smtClean="0">
                <a:solidFill>
                  <a:srgbClr val="140189"/>
                </a:solidFill>
              </a:rPr>
              <a:t> МБОУ «</a:t>
            </a:r>
            <a:r>
              <a:rPr lang="ru-RU" sz="2000" b="1" dirty="0" err="1" smtClean="0">
                <a:solidFill>
                  <a:srgbClr val="140189"/>
                </a:solidFill>
              </a:rPr>
              <a:t>Ходарская</a:t>
            </a:r>
            <a:r>
              <a:rPr lang="ru-RU" sz="2000" b="1" dirty="0" smtClean="0">
                <a:solidFill>
                  <a:srgbClr val="140189"/>
                </a:solidFill>
              </a:rPr>
              <a:t> СОШ им. И.Н. Ульянова </a:t>
            </a:r>
            <a:r>
              <a:rPr lang="ru-RU" sz="2000" b="1" dirty="0" err="1" smtClean="0">
                <a:solidFill>
                  <a:srgbClr val="140189"/>
                </a:solidFill>
              </a:rPr>
              <a:t>Шумерлинского</a:t>
            </a:r>
            <a:r>
              <a:rPr lang="ru-RU" sz="2000" b="1" dirty="0" smtClean="0">
                <a:solidFill>
                  <a:srgbClr val="140189"/>
                </a:solidFill>
              </a:rPr>
              <a:t> района Чувашской Республики</a:t>
            </a:r>
            <a:endParaRPr lang="ru-RU" sz="2000" b="1" dirty="0">
              <a:solidFill>
                <a:srgbClr val="14018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580" y="1628800"/>
            <a:ext cx="72699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>
                <a:ln w="11430"/>
                <a:solidFill>
                  <a:srgbClr val="66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«Лесные правила»</a:t>
            </a:r>
            <a:endParaRPr lang="ru-RU" sz="6600" b="1" spc="50" dirty="0">
              <a:ln w="11430"/>
              <a:solidFill>
                <a:srgbClr val="66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4472844-3a3bffe46cb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дети идут.gif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3276131" cy="309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980728"/>
            <a:ext cx="6192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3600" b="1" dirty="0">
                <a:solidFill>
                  <a:srgbClr val="660066"/>
                </a:solidFill>
              </a:rPr>
              <a:t>Если в лес пришёл гулять, </a:t>
            </a:r>
          </a:p>
          <a:p>
            <a:pPr algn="r">
              <a:lnSpc>
                <a:spcPct val="150000"/>
              </a:lnSpc>
            </a:pPr>
            <a:r>
              <a:rPr lang="ru-RU" sz="3600" b="1" dirty="0">
                <a:solidFill>
                  <a:srgbClr val="660066"/>
                </a:solidFill>
              </a:rPr>
              <a:t>Свежим </a:t>
            </a:r>
            <a:r>
              <a:rPr lang="ru-RU" sz="3600" b="1" dirty="0">
                <a:solidFill>
                  <a:srgbClr val="660066"/>
                </a:solidFill>
              </a:rPr>
              <a:t>воздухом дышать</a:t>
            </a:r>
            <a:r>
              <a:rPr lang="ru-RU" sz="3600" b="1" dirty="0">
                <a:solidFill>
                  <a:srgbClr val="660066"/>
                </a:solidFill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ru-RU" sz="3600" b="1" dirty="0">
                <a:solidFill>
                  <a:srgbClr val="660066"/>
                </a:solidFill>
              </a:rPr>
              <a:t>Бегай, прыгай и </a:t>
            </a:r>
            <a:r>
              <a:rPr lang="ru-RU" sz="3600" b="1" dirty="0">
                <a:solidFill>
                  <a:srgbClr val="660066"/>
                </a:solidFill>
              </a:rPr>
              <a:t>играй. </a:t>
            </a:r>
            <a:endParaRPr lang="ru-RU" sz="3600" b="1" dirty="0">
              <a:solidFill>
                <a:srgbClr val="660066"/>
              </a:solidFill>
            </a:endParaRPr>
          </a:p>
          <a:p>
            <a:pPr algn="r"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</a:rPr>
              <a:t> 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Users\User\Pictures\animashki-deti-8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4686"/>
            <a:ext cx="2736304" cy="335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757145" y="1161051"/>
            <a:ext cx="496855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660066"/>
                </a:solidFill>
              </a:rPr>
              <a:t>Только</a:t>
            </a:r>
            <a:r>
              <a:rPr lang="ru-RU" b="1" dirty="0">
                <a:solidFill>
                  <a:srgbClr val="660066"/>
                </a:solidFill>
              </a:rPr>
              <a:t>, чур, не забывай, </a:t>
            </a:r>
            <a:r>
              <a:rPr lang="ru-RU" b="1" dirty="0" smtClean="0">
                <a:solidFill>
                  <a:srgbClr val="660066"/>
                </a:solidFill>
              </a:rPr>
              <a:t>Что </a:t>
            </a:r>
            <a:r>
              <a:rPr lang="ru-RU" b="1" dirty="0">
                <a:solidFill>
                  <a:srgbClr val="660066"/>
                </a:solidFill>
              </a:rPr>
              <a:t>в лесу нельзя шуметь, </a:t>
            </a:r>
            <a:r>
              <a:rPr lang="ru-RU" b="1" dirty="0" smtClean="0">
                <a:solidFill>
                  <a:srgbClr val="660066"/>
                </a:solidFill>
              </a:rPr>
              <a:t>Даже </a:t>
            </a:r>
            <a:r>
              <a:rPr lang="ru-RU" b="1" dirty="0">
                <a:solidFill>
                  <a:srgbClr val="660066"/>
                </a:solidFill>
              </a:rPr>
              <a:t>очень громко </a:t>
            </a:r>
            <a:r>
              <a:rPr lang="ru-RU" b="1" dirty="0" smtClean="0">
                <a:solidFill>
                  <a:srgbClr val="660066"/>
                </a:solidFill>
              </a:rPr>
              <a:t>петь. </a:t>
            </a:r>
            <a:r>
              <a:rPr lang="ru-RU" b="1" dirty="0">
                <a:solidFill>
                  <a:srgbClr val="660066"/>
                </a:solidFill>
              </a:rPr>
              <a:t>Испугаются </a:t>
            </a:r>
            <a:r>
              <a:rPr lang="ru-RU" b="1" dirty="0" smtClean="0">
                <a:solidFill>
                  <a:srgbClr val="660066"/>
                </a:solidFill>
              </a:rPr>
              <a:t>зверушки,</a:t>
            </a:r>
            <a:r>
              <a:rPr lang="ru-RU" b="1" dirty="0">
                <a:solidFill>
                  <a:srgbClr val="660066"/>
                </a:solidFill>
              </a:rPr>
              <a:t> </a:t>
            </a:r>
            <a:r>
              <a:rPr lang="ru-RU" b="1" dirty="0" smtClean="0">
                <a:solidFill>
                  <a:srgbClr val="660066"/>
                </a:solidFill>
              </a:rPr>
              <a:t>        Убегут </a:t>
            </a:r>
            <a:r>
              <a:rPr lang="ru-RU" b="1" dirty="0">
                <a:solidFill>
                  <a:srgbClr val="660066"/>
                </a:solidFill>
              </a:rPr>
              <a:t>с лесной опушки.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User\Pictures\animashki-deti-50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" y="3284983"/>
            <a:ext cx="2101205" cy="21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animashki-deti-51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96" y="4191261"/>
            <a:ext cx="1482080" cy="23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smayliki-jivotnie-58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76886"/>
            <a:ext cx="1610651" cy="10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44903" y="784096"/>
            <a:ext cx="496855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</a:rPr>
              <a:t>Ветки дуба не ломай,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Никогда </a:t>
            </a:r>
            <a:r>
              <a:rPr lang="ru-RU" sz="3200" b="1" dirty="0">
                <a:solidFill>
                  <a:srgbClr val="660066"/>
                </a:solidFill>
              </a:rPr>
              <a:t>не забывай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Мусор </a:t>
            </a:r>
            <a:r>
              <a:rPr lang="ru-RU" sz="3200" b="1" dirty="0">
                <a:solidFill>
                  <a:srgbClr val="660066"/>
                </a:solidFill>
              </a:rPr>
              <a:t>с травки убирать,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Зря </a:t>
            </a:r>
            <a:r>
              <a:rPr lang="ru-RU" sz="3200" b="1" dirty="0">
                <a:solidFill>
                  <a:srgbClr val="660066"/>
                </a:solidFill>
              </a:rPr>
              <a:t>цветы не надо рвать!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Из </a:t>
            </a:r>
            <a:r>
              <a:rPr lang="ru-RU" sz="3200" b="1" dirty="0">
                <a:solidFill>
                  <a:srgbClr val="660066"/>
                </a:solidFill>
              </a:rPr>
              <a:t>рогатки не стрелять;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Ты </a:t>
            </a:r>
            <a:r>
              <a:rPr lang="ru-RU" sz="3200" b="1" dirty="0">
                <a:solidFill>
                  <a:srgbClr val="660066"/>
                </a:solidFill>
              </a:rPr>
              <a:t>пришёл не убивать!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5" name="Picture 3" descr="C:\Users\User\Pictures\animashki-deti-57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12" y="4385082"/>
            <a:ext cx="2531921" cy="24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Pictures\дубб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"/>
            <a:ext cx="3700681" cy="68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3" y="1638399"/>
            <a:ext cx="576064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</a:rPr>
              <a:t>Бабочки пускай летают,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Ну</a:t>
            </a:r>
            <a:r>
              <a:rPr lang="ru-RU" sz="3200" b="1" dirty="0">
                <a:solidFill>
                  <a:srgbClr val="660066"/>
                </a:solidFill>
              </a:rPr>
              <a:t>, кому они мешают?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Здесь </a:t>
            </a:r>
            <a:r>
              <a:rPr lang="ru-RU" sz="3200" b="1" dirty="0">
                <a:solidFill>
                  <a:srgbClr val="660066"/>
                </a:solidFill>
              </a:rPr>
              <a:t>не нужно всех ловить,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Топать</a:t>
            </a:r>
            <a:r>
              <a:rPr lang="ru-RU" sz="3200" b="1" dirty="0">
                <a:solidFill>
                  <a:srgbClr val="660066"/>
                </a:solidFill>
              </a:rPr>
              <a:t>, хлопать, палкой бить.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5" name="Picture 5" descr="Анимашки Бабочки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1672580" cy="167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Анимашки Бабочки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1612">
            <a:off x="6660232" y="681374"/>
            <a:ext cx="1656184" cy="148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Анимашки Бабочки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149556"/>
            <a:ext cx="1789931" cy="204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Анимашки Бабочки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328">
            <a:off x="3962203" y="4649871"/>
            <a:ext cx="1584176" cy="147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Анимашки Бабочки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9926">
            <a:off x="211882" y="569833"/>
            <a:ext cx="15240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06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980728"/>
            <a:ext cx="536408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</a:rPr>
              <a:t>Ты в лесу - всего лишь гость.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Здесь </a:t>
            </a:r>
            <a:r>
              <a:rPr lang="ru-RU" sz="3200" b="1" dirty="0">
                <a:solidFill>
                  <a:srgbClr val="660066"/>
                </a:solidFill>
              </a:rPr>
              <a:t>хозяин - дуб и лось.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Их </a:t>
            </a:r>
            <a:r>
              <a:rPr lang="ru-RU" sz="3200" b="1" dirty="0">
                <a:solidFill>
                  <a:srgbClr val="660066"/>
                </a:solidFill>
              </a:rPr>
              <a:t>покой побереги,</a:t>
            </a:r>
          </a:p>
          <a:p>
            <a:pPr algn="ctr"/>
            <a:r>
              <a:rPr lang="ru-RU" sz="3200" b="1" dirty="0">
                <a:solidFill>
                  <a:srgbClr val="660066"/>
                </a:solidFill>
              </a:rPr>
              <a:t>Ведь </a:t>
            </a:r>
            <a:r>
              <a:rPr lang="ru-RU" sz="3200" b="1" dirty="0">
                <a:solidFill>
                  <a:srgbClr val="660066"/>
                </a:solidFill>
              </a:rPr>
              <a:t>они нам не враги!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User\Pictures\ду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80728"/>
            <a:ext cx="4896544" cy="6048672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Pictures\лось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51727"/>
            <a:ext cx="4812641" cy="26062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0_6a715_f721a6fe_X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 descr="0_31640_aa2e92e5_L"/>
          <p:cNvPicPr>
            <a:picLocks noChangeAspect="1" noChangeArrowheads="1"/>
          </p:cNvPicPr>
          <p:nvPr/>
        </p:nvPicPr>
        <p:blipFill rotWithShape="1">
          <a:blip r:embed="rId3"/>
          <a:srcRect r="26958"/>
          <a:stretch/>
        </p:blipFill>
        <p:spPr bwMode="auto">
          <a:xfrm>
            <a:off x="-65665" y="2348880"/>
            <a:ext cx="2837466" cy="4509120"/>
          </a:xfrm>
          <a:prstGeom prst="rect">
            <a:avLst/>
          </a:prstGeom>
          <a:ln>
            <a:solidFill>
              <a:srgbClr val="BBE0E3">
                <a:lumMod val="25000"/>
              </a:srgb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87624" y="1379384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66"/>
                </a:solidFill>
              </a:rPr>
              <a:t>Помоги лесным зверюшкам-</a:t>
            </a:r>
          </a:p>
          <a:p>
            <a:r>
              <a:rPr lang="ru-RU" sz="4000" b="1" dirty="0">
                <a:solidFill>
                  <a:srgbClr val="FF0066"/>
                </a:solidFill>
              </a:rPr>
              <a:t>Приготовь для них кормушки.</a:t>
            </a:r>
          </a:p>
        </p:txBody>
      </p:sp>
    </p:spTree>
    <p:extLst>
      <p:ext uri="{BB962C8B-B14F-4D97-AF65-F5344CB8AC3E}">
        <p14:creationId xmlns:p14="http://schemas.microsoft.com/office/powerpoint/2010/main" val="237559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3628" y="836712"/>
            <a:ext cx="6552728" cy="150722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140189"/>
                </a:solidFill>
              </a:rPr>
              <a:t>И </a:t>
            </a:r>
            <a:r>
              <a:rPr lang="ru-RU" b="1" dirty="0">
                <a:solidFill>
                  <a:srgbClr val="140189"/>
                </a:solidFill>
              </a:rPr>
              <a:t>тогда любой </a:t>
            </a:r>
            <a:r>
              <a:rPr lang="ru-RU" b="1" dirty="0" smtClean="0">
                <a:solidFill>
                  <a:srgbClr val="140189"/>
                </a:solidFill>
              </a:rPr>
              <a:t>зверёк-                                 Будь </a:t>
            </a:r>
            <a:r>
              <a:rPr lang="ru-RU" b="1" dirty="0">
                <a:solidFill>
                  <a:srgbClr val="140189"/>
                </a:solidFill>
              </a:rPr>
              <a:t>то ласка иль </a:t>
            </a:r>
            <a:r>
              <a:rPr lang="ru-RU" b="1" dirty="0" smtClean="0">
                <a:solidFill>
                  <a:srgbClr val="140189"/>
                </a:solidFill>
              </a:rPr>
              <a:t>хорёк,                                 Ёж </a:t>
            </a:r>
            <a:r>
              <a:rPr lang="ru-RU" b="1" dirty="0">
                <a:solidFill>
                  <a:srgbClr val="140189"/>
                </a:solidFill>
              </a:rPr>
              <a:t>лесной, речная </a:t>
            </a:r>
            <a:r>
              <a:rPr lang="ru-RU" b="1" dirty="0" smtClean="0">
                <a:solidFill>
                  <a:srgbClr val="140189"/>
                </a:solidFill>
              </a:rPr>
              <a:t>рыба-                                      Скажет</a:t>
            </a:r>
            <a:r>
              <a:rPr lang="ru-RU" b="1" dirty="0">
                <a:solidFill>
                  <a:srgbClr val="140189"/>
                </a:solidFill>
              </a:rPr>
              <a:t>: «Ты - мой друг! </a:t>
            </a:r>
          </a:p>
        </p:txBody>
      </p:sp>
      <p:pic>
        <p:nvPicPr>
          <p:cNvPr id="6151" name="Picture 7" descr="http://4put.ru/pictures/max/218/6699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72936"/>
            <a:ext cx="374441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178</Words>
  <Application>Microsoft Office PowerPoint</Application>
  <PresentationFormat>Экран (4:3)</PresentationFormat>
  <Paragraphs>27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2016-10-09T16:42:34Z</dcterms:created>
  <dcterms:modified xsi:type="dcterms:W3CDTF">2016-10-09T16:51:47Z</dcterms:modified>
</cp:coreProperties>
</file>