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2" r:id="rId22"/>
    <p:sldId id="274" r:id="rId23"/>
    <p:sldId id="276" r:id="rId24"/>
    <p:sldId id="280" r:id="rId25"/>
    <p:sldId id="277" r:id="rId26"/>
    <p:sldId id="283" r:id="rId27"/>
    <p:sldId id="25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25" y="99419"/>
            <a:ext cx="11758412" cy="3329581"/>
          </a:xfrm>
        </p:spPr>
        <p:txBody>
          <a:bodyPr/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математики в жизни человечества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7781" y="5433743"/>
            <a:ext cx="4082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БСК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Н.С.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8191" y="3789608"/>
            <a:ext cx="4801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лекция </a:t>
            </a:r>
            <a:endParaRPr lang="ru-RU" sz="4800" dirty="0"/>
          </a:p>
        </p:txBody>
      </p:sp>
      <p:pic>
        <p:nvPicPr>
          <p:cNvPr id="1026" name="Picture 2" descr="http://www.isu.org.ua/uploads/posts/2010-12/1292682350_20100624-093228-new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3" y="3240647"/>
            <a:ext cx="5600141" cy="3111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481070" y="285362"/>
            <a:ext cx="9517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«Брянский строительный колледж имени профессора  Н. Е. Жуковского»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86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ns Hals - Portret van René Descar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" y="1201377"/>
            <a:ext cx="3643693" cy="445524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8054" y="167425"/>
            <a:ext cx="49596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Рене 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Декарт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0721" y="295072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(1596-1650)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8812" y="1405618"/>
            <a:ext cx="86631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философ, математик, механик, физик и физиолог, создатель аналитической геометрии и современной алгебраической символики, автор метода радикального сомнения в философии, механицизма в физике,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рефлексологии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9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941" y="281782"/>
            <a:ext cx="12076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Главный труд Декарта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«Рассуждение о методе, позволяющем направлять свой разум и отыскивать истину в науках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заложил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аналитической геометрии, дал понятия переменной величины и функции, ввел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алгебраические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обозначения.</a:t>
            </a:r>
          </a:p>
          <a:p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11" y="3055512"/>
            <a:ext cx="12015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Физические исследования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Декарта относятся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механике, оптике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общему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строению Вселенной.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837" y="4189067"/>
            <a:ext cx="11771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Декарт математически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вывел закон преломления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света, что позволило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 оптические приборы, которые тогда стали играть огромную роль в астрономии 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навигации.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ttfried Wilhelm von Leibn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3" y="1898224"/>
            <a:ext cx="3188632" cy="40389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302" y="526892"/>
            <a:ext cx="104442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Готфрид Вильгельм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Лейбниц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3307" y="4369155"/>
            <a:ext cx="8770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 дифференциальное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интегральное исчисления,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941" y="5534561"/>
            <a:ext cx="11874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комбинаторику как науку, заложил основы математической  логики.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7696" y="2227684"/>
            <a:ext cx="8770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математик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механик, физик, юрист, историк, дипломат, изобретатель и языковед.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8937" y="1415534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(1646-1716)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2/Leibnitzrechenmaschine.jpg/250px-Leibnitzrechenmas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37" y="286632"/>
            <a:ext cx="4178679" cy="31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062" y="655475"/>
            <a:ext cx="78303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Изобрёл арифмометр, который 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умел выполнять умножение, деление, извлечение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кубических корней, а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возведение в степень.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040" y="3936418"/>
            <a:ext cx="11736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Совершил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ряд открытий в специальных разделах физики: в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упругости и в теории колебаний, в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 вывел формулу для расчёта прочности балок (формула Лейбница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c.pics.livejournal.com/borman_b/44782237/229190/22919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2" y="1739741"/>
            <a:ext cx="5585138" cy="337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304" y="217799"/>
            <a:ext cx="73091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Карл Фридрих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Гаусс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768" y="2358654"/>
            <a:ext cx="7293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одним из величайших математиков всех времён, «королём математиков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769" y="4111580"/>
            <a:ext cx="7293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Ему принадлежат исследования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во всех основных областях математики: в теории чисел,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39722" y="295072"/>
            <a:ext cx="38202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(1777- 1856)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231" y="1045215"/>
            <a:ext cx="11848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математик, механик, физик, астроном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геодезист.                   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587" y="5768592"/>
            <a:ext cx="12189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геометрии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теории вероятностей, в анализе, в алгебре.</a:t>
            </a:r>
          </a:p>
        </p:txBody>
      </p:sp>
    </p:spTree>
    <p:extLst>
      <p:ext uri="{BB962C8B-B14F-4D97-AF65-F5344CB8AC3E}">
        <p14:creationId xmlns:p14="http://schemas.microsoft.com/office/powerpoint/2010/main" val="16041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1-tub-ru.yandex.net/i?id=9d09a91588435105100edac68a07d4b5&amp;n=33&amp;h=215&amp;w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572"/>
            <a:ext cx="3257326" cy="39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0629" y="153405"/>
            <a:ext cx="8660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Эйлер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(1707-1783)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4625" y="1305342"/>
            <a:ext cx="98179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пятерку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величайших </a:t>
            </a:r>
          </a:p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математиков</a:t>
            </a:r>
          </a:p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всех времен и народов.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7078" y="3687970"/>
            <a:ext cx="8694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Швейцарский, немецкий и российский математик и механик, внёсший фундаментальный вклад в развитие этих наук. </a:t>
            </a:r>
          </a:p>
        </p:txBody>
      </p:sp>
    </p:spTree>
    <p:extLst>
      <p:ext uri="{BB962C8B-B14F-4D97-AF65-F5344CB8AC3E}">
        <p14:creationId xmlns:p14="http://schemas.microsoft.com/office/powerpoint/2010/main" val="9510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onhard Eul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" y="2550873"/>
            <a:ext cx="3360358" cy="42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7621" y="3816497"/>
            <a:ext cx="8464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изучал медицину, химию, ботанику, воздухоплавание, теорию музыки, множество европейских и древних языков.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426" y="335345"/>
            <a:ext cx="11910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Эйлер - автор более чем 850 работ по математическому анализу, дифференциальной геометрии, теории чисел, приближённым вычислениям, небесной механике, математической физике, оптике, баллистике,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кораблестроению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теории музыки 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другим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69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780" y="344909"/>
            <a:ext cx="11627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AutoNum type="arabicPeriod" startAt="4"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Период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современной </a:t>
            </a: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математики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i016.radikal.ru/1310/1d/059ddeef91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45" y="2064654"/>
            <a:ext cx="3396008" cy="46740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2702" y="3182417"/>
            <a:ext cx="78799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математик, основатель современной высшей алгебры,</a:t>
            </a:r>
          </a:p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заложил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идеи алгебраических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структур: групп и полей.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176" y="2320319"/>
            <a:ext cx="8382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Эварист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Галуа (1811-1832)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znamus.ru/images/image-25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" y="3056163"/>
            <a:ext cx="28670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314" y="230679"/>
            <a:ext cx="113637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Иванович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Лобачевский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24627"/>
            <a:ext cx="776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неевклидовой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2293" y="2828630"/>
            <a:ext cx="9255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представлении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 пространства, в основе которого более 2 тысяч лет лежало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Евклида.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7746" y="4435289"/>
            <a:ext cx="9002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на работах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Лобачевского, Эйнштейн   создал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относительности, подтвердившую искривленность нашего пространства.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26903"/>
            <a:ext cx="10293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Лобачевского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совершило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переворот 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64615" y="1248109"/>
            <a:ext cx="2879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(1792 -1856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eksandr Frid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251"/>
            <a:ext cx="2896717" cy="42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961" y="101889"/>
            <a:ext cx="103895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</a:t>
            </a:r>
            <a:r>
              <a:rPr lang="ru-RU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 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21 веке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117" y="1176760"/>
            <a:ext cx="10282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Фридман 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1888-1925)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113" y="3005972"/>
            <a:ext cx="84485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модели нестационарной Вселенной, где предсказал расширение Вселенной и предположил, что она является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пространством Лобачевского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strologos.ru/wp-content/uploads/2012/11/2391738_f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35" y="2784833"/>
            <a:ext cx="47244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466" y="533228"/>
            <a:ext cx="111316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живем во времена удивительного прогресса: освоение космоса, исследование мельчайших элементов материи, открытия в физиологии, прогресс в кибернетике.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620" y="3197468"/>
            <a:ext cx="72937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>
              <a:spcAft>
                <a:spcPts val="0"/>
              </a:spcAft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основе всего прогресса человечества лежит что-то глубокое и загадочно великое, что называют языком Вселенной. Что это? </a:t>
            </a:r>
          </a:p>
        </p:txBody>
      </p:sp>
    </p:spTree>
    <p:extLst>
      <p:ext uri="{BB962C8B-B14F-4D97-AF65-F5344CB8AC3E}">
        <p14:creationId xmlns:p14="http://schemas.microsoft.com/office/powerpoint/2010/main" val="8314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219" y="282194"/>
            <a:ext cx="60725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Норберт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Винер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7858" y="2323391"/>
            <a:ext cx="75341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учёный, выдающийся математик и философ, основоположник кибернетики и теории искусственного интеллекта. </a:t>
            </a:r>
          </a:p>
        </p:txBody>
      </p:sp>
      <p:pic>
        <p:nvPicPr>
          <p:cNvPr id="3074" name="Picture 2" descr="https://polyhistornaut.files.wordpress.com/2013/02/norbert_wie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9" y="1613392"/>
            <a:ext cx="4278655" cy="39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6317" y="1376897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(1894-1964)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.kommersant.ru/Issues.photo/OGONIOK/2013/018/KMO_085979_03749_1_t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" y="2558197"/>
            <a:ext cx="3575952" cy="41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651" y="149112"/>
            <a:ext cx="114447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 Всеволодович Келдыш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86432" y="4388783"/>
            <a:ext cx="8444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работами по созданию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ЭВМ для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расчётов по атомной и ракетно-космической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тематике.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3245" y="990531"/>
            <a:ext cx="41176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(1911–1978)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1082" y="1997839"/>
            <a:ext cx="9010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Келдыш внес неоценимый вклад в развитие ракетной и космической техники, участвовал в создании "ядерного щита"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noit Mandelbrot mg 1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9" y="2490255"/>
            <a:ext cx="3695210" cy="39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492" y="0"/>
            <a:ext cx="11392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Бенуа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Мандельброт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(1924 - 2010)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65" y="1805064"/>
            <a:ext cx="11973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Основал фрактальную геометрию.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6896" y="2461548"/>
            <a:ext cx="8105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Фрактальная геометрия - это настоящая революция в математическом описании природы. С ее помощью можно описать мир намного понятнее, чем это делает традиционная математика или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725" y="1143685"/>
            <a:ext cx="8991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и американский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rcy;&amp;acy;&amp;kcy;&amp;tcy;&amp;acy;&amp;lcy; &amp;mcy;&amp;acy;&amp;ncy;&amp;dcy;&amp;iecy;&amp;lcy;&amp;softcy;&amp;bcy;&amp;rcy;&amp;o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810" y="4462528"/>
            <a:ext cx="2991361" cy="239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9266" y="526887"/>
            <a:ext cx="11659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Фрактал - математическое множество,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обладающее свойством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самоподобия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cs631620.vk.me/v631620779/1131/xMVbZz7vt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564"/>
            <a:ext cx="3261779" cy="203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610" y="2368940"/>
            <a:ext cx="87833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фракталов: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графике (фрактальное сжатие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данных);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0174" y="5081715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физике и механике;</a:t>
            </a:r>
          </a:p>
          <a:p>
            <a:pPr marL="571500" indent="-571500">
              <a:buFontTx/>
              <a:buChar char="-"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и биологии.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6981" y="4035919"/>
            <a:ext cx="97420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телекоммуникациях (антенны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фрактальные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формы);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428" y="897005"/>
            <a:ext cx="1067658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вся пронизана красотой и гармонией,</a:t>
            </a:r>
          </a:p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эту красоту надо увидеть.</a:t>
            </a:r>
          </a:p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Б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Мандельброт</a:t>
            </a:r>
          </a:p>
        </p:txBody>
      </p:sp>
    </p:spTree>
    <p:extLst>
      <p:ext uri="{BB962C8B-B14F-4D97-AF65-F5344CB8AC3E}">
        <p14:creationId xmlns:p14="http://schemas.microsoft.com/office/powerpoint/2010/main" val="28379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ruvr.ru/2012/02/10/1249716416/4362414733_3a544f36c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2"/>
          <a:stretch/>
        </p:blipFill>
        <p:spPr bwMode="auto">
          <a:xfrm>
            <a:off x="91181" y="1383510"/>
            <a:ext cx="4249000" cy="305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2717" y="179162"/>
            <a:ext cx="6801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4790" y="1312503"/>
            <a:ext cx="5317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28.08.1963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7453" y="2274838"/>
            <a:ext cx="7246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 арифметику, в которой  фигурируют наряду с обычными числами и различного рода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бесконечности.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941" y="4549676"/>
            <a:ext cx="11973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запатентовал методику, впервые позволившую компьютерам проводить операции с бесконечно большими или малыми числами, и создал прототип подобного компьютера.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1369" y="0"/>
            <a:ext cx="10959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647" y="1120676"/>
            <a:ext cx="11977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с давних пор была фундаментальной наукой для других дисциплин. Недаром древние греки говорили, что математика – ключ к другим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наукам, на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неё опираются все выработанные человечеством знания.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4722" y="3429000"/>
            <a:ext cx="11775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человека учиться понимать смысл поставленных перед ним задач, логически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мыслить.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невозможно без знания математики. </a:t>
            </a:r>
          </a:p>
        </p:txBody>
      </p:sp>
    </p:spTree>
    <p:extLst>
      <p:ext uri="{BB962C8B-B14F-4D97-AF65-F5344CB8AC3E}">
        <p14:creationId xmlns:p14="http://schemas.microsoft.com/office/powerpoint/2010/main" val="4170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2518" y="402776"/>
            <a:ext cx="110544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«Природа говорит</a:t>
            </a:r>
            <a:endParaRPr lang="en-US" sz="7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языком </a:t>
            </a:r>
          </a:p>
          <a:p>
            <a:pPr algn="r">
              <a:spcAft>
                <a:spcPts val="0"/>
              </a:spcAft>
            </a:pP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математики».                                   </a:t>
            </a:r>
          </a:p>
          <a:p>
            <a:pPr algn="r">
              <a:spcAft>
                <a:spcPts val="0"/>
              </a:spcAft>
            </a:pP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Г.Галилей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stihi.ru/pics/2013/04/01/7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1" y="1721748"/>
            <a:ext cx="3727312" cy="499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749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adionetplus.ru/uploads/posts/2013-04/1365740938_planeta-zemly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43" y="3157329"/>
            <a:ext cx="5404357" cy="3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668" y="695460"/>
            <a:ext cx="12050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откуда математика появилась? Почему она безупречно работает во всех областях науки? Как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удается так хорошо описывать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Вселенную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Создана ли математика человеком? Является ли математика ключом к пониманию космоса?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152" y="4303455"/>
            <a:ext cx="75727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мир не просто обладает некоторыми математическими свойствами, он состоит только из математических свойств.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1102" y="0"/>
            <a:ext cx="50004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математика. </a:t>
            </a:r>
          </a:p>
        </p:txBody>
      </p:sp>
    </p:spTree>
    <p:extLst>
      <p:ext uri="{BB962C8B-B14F-4D97-AF65-F5344CB8AC3E}">
        <p14:creationId xmlns:p14="http://schemas.microsoft.com/office/powerpoint/2010/main" val="16157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13" y="686422"/>
            <a:ext cx="7688687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периоды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 </a:t>
            </a:r>
            <a:endParaRPr lang="ru-RU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</a:t>
            </a:r>
            <a:r>
              <a:rPr lang="ru-RU" sz="6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Mcy;&amp;acy;&amp;tcy;&amp;iecy;&amp;mcy;&amp;acy;&amp;tcy;&amp;icy;&amp;chcy;&amp;iecy;&amp;scy;&amp;kcy;&amp;ocy;&amp;iecy; &amp;dcy;&amp;ocy;&amp;kcy;&amp;acy;&amp;zcy;&amp;acy;&amp;tcy;&amp;iecy;&amp;lcy;&amp;softcy;&amp;scy;&amp;tcy;&amp;vcy;&amp;ocy;, &amp;kcy;&amp;ocy;&amp;tcy;&amp;ocy;&amp;rcy;&amp;ocy;&amp;iecy; &amp;ncy;&amp;iecy; &amp;vcy; &amp;scy;&amp;ocy;&amp;scy;&amp;tcy;&amp;ocy;&amp;yacy;&amp;ncy;&amp;icy;&amp;icy; &amp;pcy;&amp;rcy;&amp;ocy;&amp;vcy;&amp;iecy;&amp;rcy;&amp;icy;&amp;tcy;&amp;softcy; &amp;chcy;&amp;iecy;&amp;lcy;&amp;ocy;&amp;vcy;&amp;iecy;&amp;k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5" y="2064922"/>
            <a:ext cx="5738240" cy="430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623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teresnik.com/wp-content/uploads/2014/07/635px-Sales_contract_Shuruppak_Louvre_AO3760-300x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51" y="2137551"/>
            <a:ext cx="3308843" cy="31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788" y="2955702"/>
            <a:ext cx="8525815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Создается арифметика и начало геометрии, формулируются правила решения различных практических задач.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983" y="298241"/>
            <a:ext cx="11311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 Период зарождения математики – от древних времен до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VI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вв. до нашей эры.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4597" y="5295244"/>
            <a:ext cx="448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Глиняная табличка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Шумеров.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54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61.img.avito.st/640x480/1259749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4" y="2101420"/>
            <a:ext cx="3322748" cy="244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90152" y="520717"/>
            <a:ext cx="103696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>
              <a:buAutoNum type="arabicPeriod" startAt="2"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Период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элементарной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математики. </a:t>
            </a:r>
            <a:endParaRPr lang="en-US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indent="-1143000" algn="ctr">
              <a:buAutoNum type="arabicPeriod" startAt="2"/>
            </a:pP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вв. до нашей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эры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XVII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в. нашей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эры.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://61.img.avito.st/640x480/1259749661.jpg"/>
          <p:cNvSpPr>
            <a:spLocks noChangeAspect="1" noChangeArrowheads="1"/>
          </p:cNvSpPr>
          <p:nvPr/>
        </p:nvSpPr>
        <p:spPr bwMode="auto">
          <a:xfrm>
            <a:off x="9441243" y="48654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pitolinischer Pythag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883922"/>
            <a:ext cx="2738907" cy="31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ukl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1923997"/>
            <a:ext cx="2228045" cy="38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792" y="179162"/>
            <a:ext cx="55638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Евклид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(3век до н.э.)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8844" y="2664784"/>
            <a:ext cx="3713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6681" y="3840718"/>
            <a:ext cx="3709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первого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дошедших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теоретических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9127" y="90152"/>
            <a:ext cx="35028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32513" y="3429000"/>
            <a:ext cx="6473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доказательства теоремы Пифагора, этому математику приписывают подробное изучение целых чисел, пропорций и их свойств.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42218"/>
            <a:ext cx="584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трактатов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70478" y="1867857"/>
            <a:ext cx="37135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философ и </a:t>
            </a:r>
          </a:p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математик.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acy;&amp;lcy;–&amp;KHcy;&amp;ocy;&amp;rcy;&amp;iecy;&amp;zcy;&amp;m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533468"/>
            <a:ext cx="3490174" cy="38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0647" y="180304"/>
            <a:ext cx="75218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Аль-Хорезми (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780-850)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6234" y="3323378"/>
            <a:ext cx="8229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 алгебру как самостоятельную науку об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общих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28" y="4854375"/>
            <a:ext cx="1208896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названия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сочинения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Китаб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ал-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джабр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«алгебра», а от имени  ал–Хорезми произошел термин «алгоритм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2350" y="1157790"/>
            <a:ext cx="8259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крупнейших средневековых персидских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учёных,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 и историк.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659" y="4377675"/>
            <a:ext cx="1133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методах решения линейных и квадратных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65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Mcy;&amp;acy;&amp;tcy;&amp;iecy;&amp;mcy;&amp;acy;&amp;tcy;&amp;icy;&amp;chcy;&amp;iecy;&amp;scy;&amp;kcy;&amp;icy;&amp;jcy; &amp;pcy;&amp;ocy;&amp;dcy;&amp;khcy;&amp;ocy;&amp;d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97" y="2587150"/>
            <a:ext cx="4956197" cy="3626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30557" y="697742"/>
            <a:ext cx="102558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математики </a:t>
            </a: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переменных величин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- середина 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XIX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в.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6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1198</TotalTime>
  <Words>1022</Words>
  <Application>Microsoft Office PowerPoint</Application>
  <PresentationFormat>Широкоэкранный</PresentationFormat>
  <Paragraphs>122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Ион</vt:lpstr>
      <vt:lpstr>Роль математики в жизни человечества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математики в жизни человечества.</dc:title>
  <dc:creator>Надежда</dc:creator>
  <cp:lastModifiedBy>Надежда</cp:lastModifiedBy>
  <cp:revision>83</cp:revision>
  <dcterms:created xsi:type="dcterms:W3CDTF">2016-04-20T19:07:09Z</dcterms:created>
  <dcterms:modified xsi:type="dcterms:W3CDTF">2016-09-09T21:59:46Z</dcterms:modified>
</cp:coreProperties>
</file>