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6" r:id="rId15"/>
    <p:sldId id="287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3" r:id="rId24"/>
    <p:sldId id="281" r:id="rId25"/>
    <p:sldId id="282" r:id="rId26"/>
    <p:sldId id="284" r:id="rId27"/>
    <p:sldId id="288" r:id="rId28"/>
    <p:sldId id="285" r:id="rId29"/>
    <p:sldId id="286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0" r:id="rId39"/>
    <p:sldId id="298" r:id="rId40"/>
    <p:sldId id="299" r:id="rId41"/>
    <p:sldId id="312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4" r:id="rId53"/>
    <p:sldId id="315" r:id="rId54"/>
    <p:sldId id="32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</p:sldIdLst>
  <p:sldSz cx="9144000" cy="6858000" type="screen4x3"/>
  <p:notesSz cx="6858000" cy="9144000"/>
  <p:custDataLst>
    <p:tags r:id="rId6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08C6"/>
    <a:srgbClr val="070A83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71" autoAdjust="0"/>
  </p:normalViewPr>
  <p:slideViewPr>
    <p:cSldViewPr>
      <p:cViewPr varScale="1">
        <p:scale>
          <a:sx n="70" d="100"/>
          <a:sy n="70" d="100"/>
        </p:scale>
        <p:origin x="5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0.xml"/><Relationship Id="rId18" Type="http://schemas.openxmlformats.org/officeDocument/2006/relationships/slide" Target="slide41.xml"/><Relationship Id="rId26" Type="http://schemas.openxmlformats.org/officeDocument/2006/relationships/slide" Target="slide59.xml"/><Relationship Id="rId3" Type="http://schemas.openxmlformats.org/officeDocument/2006/relationships/slide" Target="slide8.xml"/><Relationship Id="rId21" Type="http://schemas.openxmlformats.org/officeDocument/2006/relationships/slide" Target="slide48.xml"/><Relationship Id="rId7" Type="http://schemas.openxmlformats.org/officeDocument/2006/relationships/slide" Target="slide17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5" Type="http://schemas.openxmlformats.org/officeDocument/2006/relationships/slide" Target="slide57.xml"/><Relationship Id="rId2" Type="http://schemas.openxmlformats.org/officeDocument/2006/relationships/notesSlide" Target="../notesSlides/notesSlide2.xml"/><Relationship Id="rId16" Type="http://schemas.openxmlformats.org/officeDocument/2006/relationships/slide" Target="slide36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11" Type="http://schemas.openxmlformats.org/officeDocument/2006/relationships/slide" Target="slide26.xml"/><Relationship Id="rId24" Type="http://schemas.openxmlformats.org/officeDocument/2006/relationships/slide" Target="slide54.xml"/><Relationship Id="rId5" Type="http://schemas.openxmlformats.org/officeDocument/2006/relationships/slide" Target="slide12.xml"/><Relationship Id="rId15" Type="http://schemas.openxmlformats.org/officeDocument/2006/relationships/slide" Target="slide34.xml"/><Relationship Id="rId23" Type="http://schemas.openxmlformats.org/officeDocument/2006/relationships/slide" Target="slide52.xml"/><Relationship Id="rId28" Type="http://schemas.openxmlformats.org/officeDocument/2006/relationships/image" Target="../media/image6.png"/><Relationship Id="rId10" Type="http://schemas.openxmlformats.org/officeDocument/2006/relationships/slide" Target="slide23.xml"/><Relationship Id="rId19" Type="http://schemas.openxmlformats.org/officeDocument/2006/relationships/slide" Target="slide44.xml"/><Relationship Id="rId4" Type="http://schemas.openxmlformats.org/officeDocument/2006/relationships/slide" Target="slide10.xml"/><Relationship Id="rId9" Type="http://schemas.openxmlformats.org/officeDocument/2006/relationships/slide" Target="slide21.xml"/><Relationship Id="rId14" Type="http://schemas.openxmlformats.org/officeDocument/2006/relationships/slide" Target="slide32.xml"/><Relationship Id="rId22" Type="http://schemas.openxmlformats.org/officeDocument/2006/relationships/slide" Target="slide50.xml"/><Relationship Id="rId27" Type="http://schemas.openxmlformats.org/officeDocument/2006/relationships/slide" Target="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5077" y="0"/>
            <a:ext cx="9144001" cy="6858000"/>
            <a:chOff x="-178063" y="-109081"/>
            <a:chExt cx="9144001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063" y="-109081"/>
              <a:ext cx="9144001" cy="6858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13628" y="5552167"/>
              <a:ext cx="4220835" cy="1015663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ru-RU" sz="2000" b="1" i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Байсова</a:t>
              </a:r>
              <a:r>
                <a:rPr lang="ru-RU" sz="2000" b="1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Татьяна Владимировна, </a:t>
              </a:r>
            </a:p>
            <a:p>
              <a:r>
                <a:rPr lang="ru-RU" sz="2000" b="1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Классный руководитель 7 «А»</a:t>
              </a:r>
            </a:p>
            <a:p>
              <a:r>
                <a:rPr lang="ru-RU" sz="2000" b="1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МАОУ «Гимназия №2», </a:t>
              </a:r>
              <a:r>
                <a:rPr lang="ru-RU" sz="2000" b="1" i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г.Соликамск</a:t>
              </a:r>
              <a:endPara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539552" y="4149080"/>
            <a:ext cx="7920880" cy="1022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малая Родина - Соликамск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5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«Зеленая линия»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646" y="1988840"/>
            <a:ext cx="8229600" cy="3052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появилась «Зеленая линия» в Соликамске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«Зеленая линия»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988840"/>
            <a:ext cx="8229600" cy="3096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г.</a:t>
            </a:r>
            <a:endParaRPr lang="ru-RU" sz="1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«Зеленая линия»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2132856"/>
            <a:ext cx="8229600" cy="2764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заканчивается «Зеленая линия»</a:t>
            </a:r>
            <a:endParaRPr lang="ru-RU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«Зеленая линия»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01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Мемориальный ботанический сад Г. А. Демидова</a:t>
            </a:r>
          </a:p>
          <a:p>
            <a:pPr marL="0" indent="0">
              <a:buNone/>
            </a:pPr>
            <a:endParaRPr lang="ru-RU" sz="48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«Зеленая линия»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755" y="1988840"/>
            <a:ext cx="8229600" cy="3052936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Сколько объектов включает в себя «Зеленая линия»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«Зеленая линия»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59" cy="4673266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1. 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Бабиновская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дорога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 Троицкий собор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3. 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Бородобритие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 Воскресенская церковь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 Соборная колокольня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 Дом Воеводы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 Богоявленская церковь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 История земства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 История банка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Черкасова 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 Уездное казначейство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 Усадьба Турчанинова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 Училища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 Дубровины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 Винный склад, монастырь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 Церковь жен Мироносиц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16. 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Людмилинская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скважина 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 Ботанический сад 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Мемориальный ботанический сад Г. А. Демидова</a:t>
            </a:r>
          </a:p>
          <a:p>
            <a:pPr marL="0" indent="0">
              <a:buNone/>
            </a:pP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«Зеленая линия»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46856" y="2276872"/>
            <a:ext cx="8229600" cy="19008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церковь построена </a:t>
            </a: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1774-1780 годах на кладбище</a:t>
            </a:r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«Зеленая линия»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535817" cy="338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4" y="5117769"/>
            <a:ext cx="48549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Жён Мироносиц </a:t>
            </a: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273" y="1772816"/>
            <a:ext cx="8229600" cy="34849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Мощная </a:t>
            </a:r>
            <a:r>
              <a:rPr lang="ru-RU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промышленная отрасль города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2420888"/>
            <a:ext cx="8229600" cy="197281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«Зеленая линия»</a:t>
            </a:r>
            <a:endParaRPr lang="ru-R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403" y="2276872"/>
            <a:ext cx="8229600" cy="21168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Калийная промышленность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460" y="1340768"/>
            <a:ext cx="8229600" cy="4493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Ранее на этом месте находился Троицкий солеваренный завод, принадлежащий купцам Рязанцевым. 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2276872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Людмилинская</a:t>
            </a: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соляная скважина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095" y="2204864"/>
            <a:ext cx="8229600" cy="2620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основания города Соликамска</a:t>
            </a:r>
            <a:endParaRPr lang="ru-RU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472" y="2060848"/>
            <a:ext cx="8229600" cy="283691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1430</a:t>
            </a:r>
            <a:endParaRPr lang="ru-RU" sz="23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6856" y="2636912"/>
            <a:ext cx="8229600" cy="1828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раньше было на месте «Гостиного двора</a:t>
            </a: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2852936"/>
            <a:ext cx="8229600" cy="13967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Винный склад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6805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военный форпост, вместивший в себя функции оборонительного сооружения и приказной избы. Он был окончательно построен в 1688 году. Подобной фортификации со стенами двухметровой толщины, скрытыми узкими внутренними ходами, бойницами мы не найдем более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нигде.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408878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356992"/>
            <a:ext cx="39039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Воеводы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</a:t>
            </a:r>
            <a:r>
              <a:rPr lang="ru-RU" dirty="0" smtClean="0"/>
              <a:t> 2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29444" y="2492896"/>
            <a:ext cx="4962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69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Почетные граждане</a:t>
            </a: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108656" cy="4358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283258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он?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Почетные граждане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7"/>
            <a:ext cx="8424936" cy="417646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Демидов Григорий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Акинфиевич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Русский дворянин, промышленник, подвижник в науке, основатель первого в России частного ботанического сада в Соликамске, меценат из рода Демидовых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Почетные граждане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3" b="3857"/>
          <a:stretch/>
        </p:blipFill>
        <p:spPr>
          <a:xfrm>
            <a:off x="251520" y="1628800"/>
            <a:ext cx="4464496" cy="377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2852936"/>
            <a:ext cx="38321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он?</a:t>
            </a:r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Почетные граждане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Потапов Михаил Михайлович 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Художник-иконописец, египтолог, писатель, архидиакон русской Православной церкви, орденоносец Александрийской Патриархии, почётный академик Российской Пушкинской академии, член творческого союза художников России и Международной федерации художников, почётный гражданин города Соликамск.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Почетные граждане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1240602"/>
            <a:ext cx="3384376" cy="472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04456" y="24928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она?</a:t>
            </a:r>
            <a:endParaRPr lang="ru-RU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Почетные граждане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475252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/>
              <a:t>Шумилова Екатерина Евгеньевна </a:t>
            </a:r>
            <a:endParaRPr lang="ru-RU" dirty="0"/>
          </a:p>
          <a:p>
            <a:pPr marL="0" indent="0" algn="ctr">
              <a:buNone/>
            </a:pPr>
            <a:r>
              <a:rPr lang="ru-RU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Российская спортсменка, биатлонистка. Мастер спорта России международного класса (2010). Участница многих российских и международных соревнований по биатлону, включая этапы кубка мира. Родилась в Соликамске</a:t>
            </a:r>
            <a:r>
              <a:rPr lang="ru-RU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Призер Олимпиады – 2014.</a:t>
            </a:r>
            <a:endParaRPr lang="ru-RU" sz="4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Почетные граждане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Российская шахматистка. Кандидат в Мастера Спорта России. Вице-чемпионка мира и Европы, бронзовый призер Российского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перевенства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чемпионка Приволжского Федерального округа среди юношей и девушек.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Почетные граждане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2348880"/>
            <a:ext cx="8229600" cy="2232248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Четина</a:t>
            </a:r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Елизавета Владимировна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Почетные граждане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412776"/>
            <a:ext cx="8229600" cy="449309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Родилась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октября 1948 года в селе Малая Песчанка Мариинского района Кемеровской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2003 году ей присвоено звание "Заслуженный учитель России", а в 2005 году – "Кавалер ордена Ломоносова".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</a:t>
            </a:r>
            <a:r>
              <a:rPr lang="ru-RU" dirty="0" smtClean="0"/>
              <a:t> 3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2622941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Почетные граждане</a:t>
            </a:r>
            <a:endParaRPr lang="ru-RU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Почетные граждане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063" y="2492896"/>
            <a:ext cx="8229600" cy="2404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Иванова Раиса Павловна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Фотовопрос</a:t>
            </a: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744416" cy="4925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9027" y="2996952"/>
            <a:ext cx="528497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называется </a:t>
            </a:r>
          </a:p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архитектурное сооружение?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Фотовопрос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988840"/>
            <a:ext cx="8229600" cy="17567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Троицкий собор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Фотовопрос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77031"/>
            <a:ext cx="3744416" cy="503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3068960"/>
            <a:ext cx="5472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называется </a:t>
            </a:r>
          </a:p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архитектурное сооружение?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Фотовопрос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988840"/>
            <a:ext cx="8229600" cy="29089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Соборная колокольня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Фотовопрос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536504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2667102"/>
            <a:ext cx="54832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называется </a:t>
            </a:r>
          </a:p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архитектурное сооружение?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Фотовопрос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095" y="1988840"/>
            <a:ext cx="8229600" cy="27649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Богоявленская церковь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Фотовопрос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4812"/>
            <a:ext cx="3672408" cy="5454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71392" y="3105835"/>
            <a:ext cx="5472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называется </a:t>
            </a:r>
          </a:p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архитектурное сооружение?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Фотовопрос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2204864"/>
            <a:ext cx="8229600" cy="24768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Преображенская церковь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</a:t>
            </a:r>
            <a:r>
              <a:rPr lang="ru-RU" dirty="0" smtClean="0"/>
              <a:t> 4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2564904"/>
            <a:ext cx="66291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Фотовопрос</a:t>
            </a:r>
            <a:endParaRPr lang="ru-R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73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Фотовопрос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07701"/>
            <a:ext cx="5027950" cy="3768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31038" y="4797152"/>
            <a:ext cx="54360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называется </a:t>
            </a:r>
          </a:p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архитектурное сооружение?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Фотовопрос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136" y="2204864"/>
            <a:ext cx="8229600" cy="1756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Соляной ларь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 Где? Когда?</a:t>
            </a: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" y="1412776"/>
            <a:ext cx="7845238" cy="449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 Где? Когда?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338" y="2420888"/>
            <a:ext cx="8229600" cy="2404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Духовное училище 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(ныне Гимназия №2»)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 Где? Когда?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4784"/>
            <a:ext cx="5949407" cy="421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 Где? Когда?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628800"/>
            <a:ext cx="8229600" cy="4248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ноября 2011 года в городе функционирует новое муниципальное автономное учреждение спортивной направленности «Физкультурно-оздоровительный центр»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 Где? Когда?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Соликамске, по адресу улица </a:t>
            </a:r>
            <a:r>
              <a:rPr lang="ru-RU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Карналлитовая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дом № 98, находится одна из пяти,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России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колоний, для осуждённых к пожизненному лишению свободы, а именно — ВК-240/2, более известная под простонародным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названием ………….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 Где? Когда?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427" y="2276872"/>
            <a:ext cx="8229600" cy="27363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«Белый лебедь»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 Где? Когда?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752528" cy="355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68352" y="3933056"/>
            <a:ext cx="55081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это за здание и где оно находится?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</a:t>
            </a:r>
            <a:r>
              <a:rPr lang="ru-RU" dirty="0" smtClean="0"/>
              <a:t> 5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2672249"/>
            <a:ext cx="83137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 Где? Когда?</a:t>
            </a:r>
            <a:endParaRPr lang="ru-RU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 Где? Когда?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2564904"/>
            <a:ext cx="8229600" cy="2404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«СОШ №1»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Парижской Коммуны, 28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 Где? Когда?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28371"/>
            <a:ext cx="5741178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3933056"/>
            <a:ext cx="57241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изображено на фотографии и где это?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 Где? Когда?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060848"/>
            <a:ext cx="8784976" cy="25488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Профилакторий Сильвинита (ныне </a:t>
            </a:r>
            <a:r>
              <a:rPr lang="ru-RU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Уралкалия</a:t>
            </a: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Зеленая линия</a:t>
            </a:r>
            <a:endParaRPr lang="ru-R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r>
              <a:rPr lang="ru-RU" sz="3600" b="1" dirty="0" smtClean="0"/>
              <a:t> </a:t>
            </a: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Почетные граждане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Фотовопрос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 Где? Когда?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«Зеленая линия»</a:t>
            </a: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293" y="2492896"/>
            <a:ext cx="8229600" cy="22608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берет начало «Зеленая линия»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«Зеленая линия»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129" y="1282693"/>
            <a:ext cx="8589640" cy="21602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Возле Верстового </a:t>
            </a: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столба на Соборной площади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068960"/>
            <a:ext cx="2284939" cy="34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1E1E1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1E1E1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630</Words>
  <Application>Microsoft Office PowerPoint</Application>
  <PresentationFormat>Экран (4:3)</PresentationFormat>
  <Paragraphs>211</Paragraphs>
  <Slides>62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5" baseType="lpstr">
      <vt:lpstr>Arial</vt:lpstr>
      <vt:lpstr>Calibri</vt:lpstr>
      <vt:lpstr>Тема Office</vt:lpstr>
      <vt:lpstr>Презентация PowerPoint</vt:lpstr>
      <vt:lpstr>Категория 1</vt:lpstr>
      <vt:lpstr>Категория 2</vt:lpstr>
      <vt:lpstr>Категория 3</vt:lpstr>
      <vt:lpstr>Категория 4</vt:lpstr>
      <vt:lpstr>Категория 5</vt:lpstr>
      <vt:lpstr>Презентация PowerPoint</vt:lpstr>
      <vt:lpstr>«Зеленая линия»</vt:lpstr>
      <vt:lpstr>«Зеленая линия»</vt:lpstr>
      <vt:lpstr>«Зеленая линия»</vt:lpstr>
      <vt:lpstr>«Зеленая линия»</vt:lpstr>
      <vt:lpstr>«Зеленая линия»</vt:lpstr>
      <vt:lpstr>«Зеленая линия»</vt:lpstr>
      <vt:lpstr>Презентация PowerPoint</vt:lpstr>
      <vt:lpstr>«Зеленая линия»</vt:lpstr>
      <vt:lpstr>«Зеленая линия»</vt:lpstr>
      <vt:lpstr>«Зеленая линия»</vt:lpstr>
      <vt:lpstr>«Зеленая линия»</vt:lpstr>
      <vt:lpstr>История</vt:lpstr>
      <vt:lpstr>История</vt:lpstr>
      <vt:lpstr>История</vt:lpstr>
      <vt:lpstr>История</vt:lpstr>
      <vt:lpstr>Презентация PowerPoint</vt:lpstr>
      <vt:lpstr>История</vt:lpstr>
      <vt:lpstr>История</vt:lpstr>
      <vt:lpstr>История</vt:lpstr>
      <vt:lpstr>История</vt:lpstr>
      <vt:lpstr>История</vt:lpstr>
      <vt:lpstr>История</vt:lpstr>
      <vt:lpstr>Почетные граждане</vt:lpstr>
      <vt:lpstr>Почетные граждане</vt:lpstr>
      <vt:lpstr>Почетные граждане</vt:lpstr>
      <vt:lpstr>Почетные граждане</vt:lpstr>
      <vt:lpstr>Почетные граждане</vt:lpstr>
      <vt:lpstr>Почетные граждане</vt:lpstr>
      <vt:lpstr>Почетные граждане</vt:lpstr>
      <vt:lpstr>Почетные граждане</vt:lpstr>
      <vt:lpstr>Презентация PowerPoint</vt:lpstr>
      <vt:lpstr>Почетные граждане</vt:lpstr>
      <vt:lpstr>Почетные граждане</vt:lpstr>
      <vt:lpstr>Презентация PowerPoint</vt:lpstr>
      <vt:lpstr>Фотовопрос</vt:lpstr>
      <vt:lpstr>Фотовопрос</vt:lpstr>
      <vt:lpstr>Фотовопрос</vt:lpstr>
      <vt:lpstr>Фотовопрос</vt:lpstr>
      <vt:lpstr>Фотовопрос</vt:lpstr>
      <vt:lpstr>Фотовопрос</vt:lpstr>
      <vt:lpstr>Фотовопрос</vt:lpstr>
      <vt:lpstr>Фотовопрос</vt:lpstr>
      <vt:lpstr>Фотовопрос</vt:lpstr>
      <vt:lpstr>Фотовопрос</vt:lpstr>
      <vt:lpstr>Что? Где? Когда?</vt:lpstr>
      <vt:lpstr>Что? Где? Когда?</vt:lpstr>
      <vt:lpstr>Презентация PowerPoint</vt:lpstr>
      <vt:lpstr>Что? Где? Когда?</vt:lpstr>
      <vt:lpstr>Что? Где? Когда?</vt:lpstr>
      <vt:lpstr>Что? Где? Когда?</vt:lpstr>
      <vt:lpstr>Что? Где? Когда?</vt:lpstr>
      <vt:lpstr>Что? Где? Когда?</vt:lpstr>
      <vt:lpstr>Что? Где? Когда?</vt:lpstr>
      <vt:lpstr>Что? Где? Когда?</vt:lpstr>
      <vt:lpstr>Что? Где? Когда?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Татьяна</cp:lastModifiedBy>
  <cp:revision>81</cp:revision>
  <dcterms:created xsi:type="dcterms:W3CDTF">2014-05-16T09:35:17Z</dcterms:created>
  <dcterms:modified xsi:type="dcterms:W3CDTF">2016-10-20T16:43:52Z</dcterms:modified>
</cp:coreProperties>
</file>