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8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3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0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8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6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1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32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41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5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8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17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46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7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1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0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1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8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0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4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4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3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1BCF-96CA-46F0-B696-DC4337AB000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5526-54F4-4064-8CF9-3AB92DBAA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7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1BCF-96CA-46F0-B696-DC4337AB00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5526-54F4-4064-8CF9-3AB92DBAA74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5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2780928"/>
            <a:ext cx="5472608" cy="3892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24482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Логопедический </a:t>
            </a:r>
            <a:r>
              <a:rPr lang="ru-RU" b="1" smtClean="0"/>
              <a:t>проект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800" b="1" dirty="0" smtClean="0"/>
              <a:t>Тема: «Развитие связной речи посредством развития мелкой моторики</a:t>
            </a:r>
            <a:r>
              <a:rPr lang="ru-RU" sz="2800" b="1" smtClean="0"/>
              <a:t>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Учитель-логопед МБДОУ «ДС ОВ «Ёлочка» г. Тарко-Сале</a:t>
            </a:r>
            <a:br>
              <a:rPr lang="ru-RU" sz="2800" b="1" dirty="0" smtClean="0"/>
            </a:br>
            <a:r>
              <a:rPr lang="ru-RU" sz="3600" b="1" dirty="0" smtClean="0"/>
              <a:t>Слинько Мария Станиславовна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923249"/>
            <a:ext cx="4968552" cy="3608116"/>
          </a:xfrm>
        </p:spPr>
      </p:pic>
    </p:spTree>
    <p:extLst>
      <p:ext uri="{BB962C8B-B14F-4D97-AF65-F5344CB8AC3E}">
        <p14:creationId xmlns:p14="http://schemas.microsoft.com/office/powerpoint/2010/main" val="18792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20880" cy="93853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920880" cy="48965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•	Учить пересказывать сказку в ролях, одновременно манипулируя мелкими игрушками и игрушками сделанными своими руками из пластилина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•	Развивать навыки выразительного рассказывания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•	Активизировать словарь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•	Развивать мелкую моторику пальцев рук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•	Формировать положительную мотивацию обучения и межличностные отношения между детьми и педагогом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•	Повышать  интереса родителей к коррекционному процессу. 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•	Повышать  компетенции воспитателей в данной области. 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3744416" cy="48245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Вид </a:t>
            </a:r>
            <a:r>
              <a:rPr lang="ru-RU" dirty="0"/>
              <a:t>проекта: Практико-ориентированный, краткосрочный, подгрупповой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Участники: воспитанники старшей группы «Дельфинята»</a:t>
            </a:r>
          </a:p>
          <a:p>
            <a:endParaRPr lang="ru-RU" dirty="0"/>
          </a:p>
          <a:p>
            <a:r>
              <a:rPr lang="ru-RU" dirty="0"/>
              <a:t>Срок реализации: ноябрь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5111">
            <a:off x="3946988" y="664111"/>
            <a:ext cx="4518960" cy="2952328"/>
          </a:xfrm>
        </p:spPr>
      </p:pic>
      <p:pic>
        <p:nvPicPr>
          <p:cNvPr id="2050" name="Picture 2" descr="C:\Users\20\Desktop\фото три медведя\SAM_3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9981"/>
            <a:ext cx="4084360" cy="30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4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Работа с детьми 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208">
            <a:off x="525670" y="2426572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Подготовка </a:t>
            </a:r>
            <a:r>
              <a:rPr lang="ru-RU" b="1" dirty="0"/>
              <a:t>оборудования для съемки </a:t>
            </a:r>
            <a:r>
              <a:rPr lang="ru-RU" b="1" dirty="0" smtClean="0"/>
              <a:t>видеофильма.</a:t>
            </a:r>
          </a:p>
          <a:p>
            <a:pPr marL="0" indent="0" algn="ctr">
              <a:buNone/>
            </a:pPr>
            <a:endParaRPr lang="ru-RU" b="1" dirty="0"/>
          </a:p>
          <a:p>
            <a:r>
              <a:rPr lang="ru-RU" dirty="0"/>
              <a:t>Инвентарь для съемочной площадки:</a:t>
            </a:r>
          </a:p>
          <a:p>
            <a:pPr marL="0" indent="0">
              <a:buNone/>
            </a:pPr>
            <a:r>
              <a:rPr lang="ru-RU" dirty="0"/>
              <a:t>1) Дом трех медведей;</a:t>
            </a:r>
          </a:p>
          <a:p>
            <a:pPr marL="0" indent="0">
              <a:buNone/>
            </a:pPr>
            <a:r>
              <a:rPr lang="ru-RU" dirty="0"/>
              <a:t>2)Стол-1 шт., стулья- 3 шт.;</a:t>
            </a:r>
          </a:p>
          <a:p>
            <a:pPr marL="0" indent="0">
              <a:buNone/>
            </a:pPr>
            <a:r>
              <a:rPr lang="ru-RU" dirty="0"/>
              <a:t>3)Кровати -3 шт., матрац -3 шт., подушки -3 шт.;</a:t>
            </a:r>
          </a:p>
          <a:p>
            <a:pPr marL="0" indent="0">
              <a:buNone/>
            </a:pPr>
            <a:r>
              <a:rPr lang="ru-RU" dirty="0"/>
              <a:t>4)Посуда.</a:t>
            </a:r>
          </a:p>
          <a:p>
            <a:pPr marL="0" indent="0">
              <a:buNone/>
            </a:pPr>
            <a:r>
              <a:rPr lang="ru-RU" dirty="0"/>
              <a:t>5) Машенька;</a:t>
            </a:r>
          </a:p>
          <a:p>
            <a:pPr marL="0" indent="0">
              <a:buNone/>
            </a:pPr>
            <a:r>
              <a:rPr lang="ru-RU" dirty="0"/>
              <a:t>6) Три медведя из пластилина.</a:t>
            </a:r>
          </a:p>
        </p:txBody>
      </p:sp>
    </p:spTree>
    <p:extLst>
      <p:ext uri="{BB962C8B-B14F-4D97-AF65-F5344CB8AC3E}">
        <p14:creationId xmlns:p14="http://schemas.microsoft.com/office/powerpoint/2010/main" val="19349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038600" cy="50405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dirty="0"/>
              <a:t>Чтение </a:t>
            </a:r>
            <a:r>
              <a:rPr lang="ru-RU" dirty="0" smtClean="0"/>
              <a:t>сказки</a:t>
            </a:r>
          </a:p>
          <a:p>
            <a:pPr marL="0" lvl="0" indent="0">
              <a:buNone/>
            </a:pPr>
            <a:r>
              <a:rPr lang="ru-RU" dirty="0" smtClean="0"/>
              <a:t>                    Л.Н. Толстого </a:t>
            </a:r>
          </a:p>
          <a:p>
            <a:pPr marL="0" lvl="0" indent="0">
              <a:buNone/>
            </a:pPr>
            <a:r>
              <a:rPr lang="ru-RU" dirty="0" smtClean="0"/>
              <a:t>         </a:t>
            </a:r>
            <a:r>
              <a:rPr lang="ru-RU" dirty="0"/>
              <a:t>«Три  медведя</a:t>
            </a:r>
            <a:r>
              <a:rPr lang="ru-RU" dirty="0" smtClean="0"/>
              <a:t>»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/>
              <a:t>Подгрупповое/индивидуальное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разучивание </a:t>
            </a:r>
            <a:r>
              <a:rPr lang="ru-RU" dirty="0"/>
              <a:t>текста сказки «Три медведя»  с использованием  магнитного театра. 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3452192" cy="3676943"/>
          </a:xfrm>
        </p:spPr>
      </p:pic>
      <p:pic>
        <p:nvPicPr>
          <p:cNvPr id="1026" name="Picture 2" descr="C:\Users\20\Desktop\SAM_3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360">
            <a:off x="4065752" y="3414567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3846"/>
            <a:ext cx="3960440" cy="140770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Лепка  </a:t>
            </a:r>
            <a:r>
              <a:rPr lang="ru-RU" dirty="0"/>
              <a:t>тема: «Три медведя». 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20\Desktop\фото три медведя\SAM_3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53881" cy="28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0\Desktop\фото три медведя\SAM_36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4891">
            <a:off x="527530" y="2644344"/>
            <a:ext cx="3864431" cy="28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20\Desktop\фото три медведя\SAM_37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76673"/>
            <a:ext cx="4038600" cy="34563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Постановка </a:t>
            </a:r>
            <a:r>
              <a:rPr lang="ru-RU" dirty="0"/>
              <a:t>театрализованного действия с манипуляцией мелкими предметами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Запись видеофильма  «Три медведя».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472">
            <a:off x="3740427" y="2518558"/>
            <a:ext cx="4800533" cy="3600400"/>
          </a:xfrm>
        </p:spPr>
      </p:pic>
    </p:spTree>
    <p:extLst>
      <p:ext uri="{BB962C8B-B14F-4D97-AF65-F5344CB8AC3E}">
        <p14:creationId xmlns:p14="http://schemas.microsoft.com/office/powerpoint/2010/main" val="31603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123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  Логопедический проект  Тема: «Развитие связной речи посредством развития мелкой моторики»  Учитель-логопед МБДОУ «ДС ОВ «Ёлочка» г. Тарко-Сале Слинько Мария Станиславовна  </vt:lpstr>
      <vt:lpstr> Задачи:  </vt:lpstr>
      <vt:lpstr>Презентация PowerPoint</vt:lpstr>
      <vt:lpstr>Работа с детьми 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развитию связной речи посредством развития мелкой моторики.</dc:title>
  <dc:creator>20</dc:creator>
  <cp:lastModifiedBy>20</cp:lastModifiedBy>
  <cp:revision>15</cp:revision>
  <dcterms:created xsi:type="dcterms:W3CDTF">2016-11-15T06:51:26Z</dcterms:created>
  <dcterms:modified xsi:type="dcterms:W3CDTF">2016-11-28T09:35:34Z</dcterms:modified>
</cp:coreProperties>
</file>