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79CC67-D627-44F5-B426-1E35F7D20A9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35E89-0D7D-419C-8289-E9A11F9EABD2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C2019-75D7-4FE9-B96A-602745A3C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5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C2019-75D7-4FE9-B96A-602745A3C9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8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Размножение живых организмов</a:t>
            </a:r>
          </a:p>
        </p:txBody>
      </p:sp>
    </p:spTree>
    <p:extLst>
      <p:ext uri="{BB962C8B-B14F-4D97-AF65-F5344CB8AC3E}">
        <p14:creationId xmlns:p14="http://schemas.microsoft.com/office/powerpoint/2010/main" val="11418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ПОЛОВОЕ РАЗМНОЖЕНИЕ.</a:t>
            </a:r>
            <a:br>
              <a:rPr lang="ru-RU" dirty="0" smtClean="0"/>
            </a:br>
            <a:r>
              <a:rPr lang="ru-RU" dirty="0" smtClean="0"/>
              <a:t>ГАМЕТЫ.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Половые клетки (гаметы) образуются  у родительских организмов в специальных органах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85293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оловые органы</a:t>
            </a:r>
          </a:p>
          <a:p>
            <a:r>
              <a:rPr lang="ru-RU" dirty="0" smtClean="0"/>
              <a:t>(у человека и животных)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6661" y="285293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генеративные органы</a:t>
            </a:r>
          </a:p>
          <a:p>
            <a:pPr algn="ctr"/>
            <a:r>
              <a:rPr lang="ru-RU" dirty="0" smtClean="0"/>
              <a:t>(у растений)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15816" y="2635171"/>
            <a:ext cx="432048" cy="217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2635171"/>
            <a:ext cx="288032" cy="217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Users\миша\Desktop\к презетации\media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39" y="3372314"/>
            <a:ext cx="1644821" cy="192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иша\Desktop\к презетации\sper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12021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миша\Desktop\к презетации\pic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24319"/>
            <a:ext cx="2199816" cy="11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600" y="3717032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Мужские гаметы-мелкие клетки, содержащие только ядерное вещество ДНК. Одни –спермии, другие со жгутиками – сперматозоиды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14102" y="5229200"/>
            <a:ext cx="4177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Женские гаметы (яйцеклетки) –крупные клетки. В цитоплазме помимо ядерного вещества содержится большой запас ценных органических веществ.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7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ПОЛОВОЕ РАЗМНОЖЕНИЕ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700" dirty="0" smtClean="0"/>
              <a:t>Организм с уникальными свойствами</a:t>
            </a:r>
            <a:endParaRPr lang="ru-RU" sz="27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dirty="0" smtClean="0"/>
              <a:t>Половое </a:t>
            </a:r>
            <a:r>
              <a:rPr lang="ru-RU" sz="1800" dirty="0"/>
              <a:t>размножение </a:t>
            </a:r>
            <a:r>
              <a:rPr lang="ru-RU" sz="1800" dirty="0" smtClean="0"/>
              <a:t>характеризуется развитием </a:t>
            </a:r>
            <a:r>
              <a:rPr lang="ru-RU" sz="1800" u="sng" dirty="0" smtClean="0"/>
              <a:t>гамет</a:t>
            </a:r>
            <a:r>
              <a:rPr lang="ru-RU" sz="1800" dirty="0" smtClean="0"/>
              <a:t>, оплодотворением и образованием </a:t>
            </a:r>
            <a:r>
              <a:rPr lang="ru-RU" sz="1800" u="sng" dirty="0" smtClean="0"/>
              <a:t>зиготы, </a:t>
            </a:r>
            <a:r>
              <a:rPr lang="ru-RU" sz="1800" dirty="0" smtClean="0"/>
              <a:t>объединяющей наследственное вещество двух разных родительских особей. В итоге каждая особь содержит </a:t>
            </a:r>
            <a:r>
              <a:rPr lang="ru-RU" sz="1800" u="sng" dirty="0" smtClean="0"/>
              <a:t>новые свойства от двух разных организмов </a:t>
            </a:r>
            <a:r>
              <a:rPr lang="ru-RU" sz="1800" dirty="0" smtClean="0"/>
              <a:t>одного и того же вида. Такие организмы более приспособлены к жизни в изменяющихся условиях окружающей среды.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63644"/>
            <a:ext cx="5394921" cy="284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4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Смена поколений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7" y="1700808"/>
            <a:ext cx="843528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      </a:t>
            </a:r>
          </a:p>
          <a:p>
            <a:pPr marL="0" indent="0">
              <a:buNone/>
            </a:pPr>
            <a:r>
              <a:rPr lang="ru-RU" sz="2000" dirty="0" smtClean="0"/>
              <a:t>  У большинства одноклеточных и многоклеточных организмов бесполое размножение может чередоваться с половым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04" y="3571885"/>
            <a:ext cx="4335777" cy="1633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32524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Бесполое размножение гидры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7" y="5517232"/>
            <a:ext cx="410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Половое размножение гидры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4117"/>
            <a:ext cx="3726635" cy="11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размножения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7"/>
            <a:ext cx="7848872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Размножение – это воспроизведение себе подобных, обеспечивающие продолжение существования вида.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азмножение бывает двух видов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1.Половое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2.Бесполое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Бесполое размножение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6196405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Бесполое размножение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 самовоспроизведение организмов, в которых участвует лишь одна особь (родитель)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происходит без участия половых клеток. Дочерние особи полностью воспроизводят свойства материнского организма.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layer.myshared.ru/1034245/data/images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93441"/>
            <a:ext cx="5429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8626" y="60932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Эвглена зеленая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0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Бесполое размножение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331640" y="1111343"/>
            <a:ext cx="1152128" cy="445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1646800"/>
            <a:ext cx="20162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Деление</a:t>
            </a:r>
          </a:p>
          <a:p>
            <a:r>
              <a:rPr lang="ru-RU" dirty="0" smtClean="0"/>
              <a:t>Бактерии</a:t>
            </a:r>
          </a:p>
          <a:p>
            <a:r>
              <a:rPr lang="ru-RU" dirty="0" smtClean="0"/>
              <a:t>Простейшие</a:t>
            </a:r>
          </a:p>
          <a:p>
            <a:r>
              <a:rPr lang="ru-RU" dirty="0" smtClean="0"/>
              <a:t>Одноклеточные</a:t>
            </a:r>
          </a:p>
          <a:p>
            <a:r>
              <a:rPr lang="ru-RU" dirty="0" smtClean="0"/>
              <a:t>Водоросли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4005064"/>
            <a:ext cx="2592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Почкование</a:t>
            </a:r>
          </a:p>
          <a:p>
            <a:r>
              <a:rPr lang="ru-RU" dirty="0" smtClean="0"/>
              <a:t>Одноклеточные</a:t>
            </a:r>
          </a:p>
          <a:p>
            <a:r>
              <a:rPr lang="ru-RU" dirty="0" smtClean="0"/>
              <a:t>Грибы-дрожжи</a:t>
            </a:r>
          </a:p>
          <a:p>
            <a:r>
              <a:rPr lang="ru-RU" dirty="0" smtClean="0"/>
              <a:t>Грибы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682821" y="1700808"/>
            <a:ext cx="1008112" cy="2368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44008" y="1646800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90933" y="4143563"/>
            <a:ext cx="38524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Спорообразование</a:t>
            </a:r>
          </a:p>
          <a:p>
            <a:r>
              <a:rPr lang="ru-RU" dirty="0" smtClean="0"/>
              <a:t>Многоклеточные водоросли</a:t>
            </a:r>
          </a:p>
          <a:p>
            <a:r>
              <a:rPr lang="ru-RU" dirty="0" smtClean="0"/>
              <a:t>Папоротники</a:t>
            </a:r>
          </a:p>
          <a:p>
            <a:r>
              <a:rPr lang="ru-RU" dirty="0" smtClean="0"/>
              <a:t>Высшие грибы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156176" y="1268760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56176" y="2278087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Вегетативное размножение</a:t>
            </a:r>
          </a:p>
          <a:p>
            <a:r>
              <a:rPr lang="ru-RU" dirty="0" smtClean="0"/>
              <a:t>Высшие растения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8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Бесполое размножение.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	В процессе деления осуществляется деление клетки надвое.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248472" cy="153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229200"/>
            <a:ext cx="3273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Бесполое размножение амёбы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99" y="3336000"/>
            <a:ext cx="3954388" cy="285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348880"/>
            <a:ext cx="356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Деление у прокариот идет</a:t>
            </a:r>
          </a:p>
          <a:p>
            <a:r>
              <a:rPr lang="ru-RU" dirty="0"/>
              <a:t> путем перетяжки клетки на </a:t>
            </a:r>
          </a:p>
          <a:p>
            <a:r>
              <a:rPr lang="ru-RU" dirty="0"/>
              <a:t>две части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27054" y="2132856"/>
            <a:ext cx="395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Деление у </a:t>
            </a:r>
            <a:r>
              <a:rPr lang="ru-RU" dirty="0" smtClean="0"/>
              <a:t>эукариот идет сложнее и обеспечивается процессами, протекающими в ядре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6309320"/>
            <a:ext cx="356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митоз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7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Бесполое </a:t>
            </a:r>
            <a:r>
              <a:rPr lang="ru-RU" dirty="0" smtClean="0"/>
              <a:t>размножение.</a:t>
            </a:r>
            <a:r>
              <a:rPr lang="en-US" dirty="0" smtClean="0"/>
              <a:t> </a:t>
            </a:r>
            <a:r>
              <a:rPr lang="ru-RU" dirty="0" smtClean="0"/>
              <a:t>почкование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	Почкование </a:t>
            </a:r>
            <a:r>
              <a:rPr lang="ru-RU" sz="1800" dirty="0"/>
              <a:t>— тип бесполого </a:t>
            </a:r>
            <a:r>
              <a:rPr lang="ru-RU" sz="1800" dirty="0" smtClean="0"/>
              <a:t>размножения </a:t>
            </a:r>
            <a:r>
              <a:rPr lang="ru-RU" sz="1800" dirty="0"/>
              <a:t>животных и растений, при котором дочерние особи формируются из выростов тела материнского организма (почек).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6547643" cy="212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1245" y="548209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Бесполое размножение гидры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Бесполое размножение. </a:t>
            </a:r>
            <a:r>
              <a:rPr lang="ru-RU" dirty="0"/>
              <a:t>спорообразование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2919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dirty="0" smtClean="0"/>
              <a:t>Споры – это отдельные, очень мелкие специализированные клетки, которые содержат ядро, цитоплазму,  покрыты плотной оболочкой и способны на протяжении длительного времени переносить неблагоприятные условия.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5309592" cy="333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6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Вегетативное размножение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dirty="0" smtClean="0"/>
              <a:t>Вегетативное размножение </a:t>
            </a:r>
            <a:r>
              <a:rPr lang="ru-RU" sz="1800" dirty="0"/>
              <a:t>— образование новой особи из многоклеточной части тела родительской </a:t>
            </a:r>
            <a:r>
              <a:rPr lang="ru-RU" sz="1800" dirty="0" smtClean="0"/>
              <a:t>особи.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592408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Вегетативное размножение растений</a:t>
            </a:r>
            <a:endParaRPr lang="ru-RU" dirty="0"/>
          </a:p>
        </p:txBody>
      </p:sp>
      <p:pic>
        <p:nvPicPr>
          <p:cNvPr id="5123" name="Picture 3" descr="C:\Users\миша\Desktop\к призетации\1dbe085c550a63999d3853c2ad6b7336_i-5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38482"/>
            <a:ext cx="3600388" cy="33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Половое размножение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u="sng" dirty="0" smtClean="0"/>
              <a:t>Половое </a:t>
            </a:r>
            <a:r>
              <a:rPr lang="ru-RU" sz="1800" u="sng" dirty="0"/>
              <a:t>размножение </a:t>
            </a:r>
            <a:r>
              <a:rPr lang="ru-RU" sz="1800" dirty="0"/>
              <a:t>— процесс у большинства эукариот, связанный с развитием новых организмов </a:t>
            </a:r>
            <a:r>
              <a:rPr lang="ru-RU" sz="1800" dirty="0" smtClean="0"/>
              <a:t>из </a:t>
            </a:r>
            <a:r>
              <a:rPr lang="ru-RU" sz="1800" dirty="0"/>
              <a:t>половых </a:t>
            </a:r>
            <a:r>
              <a:rPr lang="ru-RU" sz="1800" dirty="0" smtClean="0"/>
              <a:t>клеток.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Половое </a:t>
            </a:r>
            <a:r>
              <a:rPr lang="ru-RU" sz="1800" dirty="0"/>
              <a:t>размножение сопровождается слиянием половых клеток, или гамет, при этом восстанавливается удвоенный относительно гамет набор хромосом.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749571" cy="27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190</TotalTime>
  <Words>204</Words>
  <Application>Microsoft Office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   Размножение живых организмов</vt:lpstr>
      <vt:lpstr>Типы размножения</vt:lpstr>
      <vt:lpstr>Бесполое размножение</vt:lpstr>
      <vt:lpstr>Бесполое размножение</vt:lpstr>
      <vt:lpstr>Бесполое размножение.  деление</vt:lpstr>
      <vt:lpstr>Бесполое размножение. почкование</vt:lpstr>
      <vt:lpstr>Бесполое размножение. спорообразование</vt:lpstr>
      <vt:lpstr>Вегетативное размножение</vt:lpstr>
      <vt:lpstr>Половое размножение</vt:lpstr>
      <vt:lpstr>ПОЛОВОЕ РАЗМНОЖЕНИЕ. ГАМЕТЫ.</vt:lpstr>
      <vt:lpstr>ПОЛОВОЕ РАЗМНОЖЕНИЕ. Организм с уникальными свойствами</vt:lpstr>
      <vt:lpstr>Смена поколений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 живых организмов</dc:title>
  <dc:creator>миша</dc:creator>
  <cp:lastModifiedBy>миша</cp:lastModifiedBy>
  <cp:revision>17</cp:revision>
  <dcterms:created xsi:type="dcterms:W3CDTF">2015-10-18T14:38:15Z</dcterms:created>
  <dcterms:modified xsi:type="dcterms:W3CDTF">2015-10-18T18:00:20Z</dcterms:modified>
</cp:coreProperties>
</file>