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6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2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8616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9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4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66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27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4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6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5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6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5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0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7461-FA3E-4E57-92FC-15DE33AA2C5E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CBB03-23A7-422A-B5E1-3A9EC462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6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5721" y="431321"/>
            <a:ext cx="9251010" cy="30786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</a:t>
            </a:r>
            <a:r>
              <a:rPr lang="ru-RU" dirty="0"/>
              <a:t>и проведение утренней гимнастики с учетом возрастных особенностей </a:t>
            </a:r>
            <a:r>
              <a:rPr lang="ru-RU" dirty="0" smtClean="0"/>
              <a:t>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5048790"/>
            <a:ext cx="5593410" cy="17478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15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Утренняя </a:t>
            </a:r>
            <a:r>
              <a:rPr lang="ru-RU" dirty="0" smtClean="0"/>
              <a:t>гимнастика – это…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522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– комплекс физических </a:t>
            </a:r>
            <a:r>
              <a:rPr lang="ru-RU" sz="2400" dirty="0" smtClean="0"/>
              <a:t>упражнений, </a:t>
            </a:r>
            <a:r>
              <a:rPr lang="ru-RU" sz="2400" dirty="0"/>
              <a:t>проделываемых сразу же после сна. 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Она снимает остаточное торможение после ночного сна; обеспечивает тренировку всех мышц, что способствует воспитанию хорошей осанки; подготавливает организм ребенка к последующим нагрузкам.</a:t>
            </a:r>
          </a:p>
          <a:p>
            <a:pPr marL="0" indent="0" algn="just">
              <a:buNone/>
            </a:pPr>
            <a:r>
              <a:rPr lang="ru-RU" sz="2400" dirty="0"/>
              <a:t>Утренняя гимнастика вводится в режим дня с первой младшей группы и организуется ежедневно с детьми всех возрастных подгрупп. Ее продолжительность, интенсивность нагрузки, количество упражнений и повтор зависит от возраста детей.</a:t>
            </a:r>
          </a:p>
        </p:txBody>
      </p:sp>
    </p:spTree>
    <p:extLst>
      <p:ext uri="{BB962C8B-B14F-4D97-AF65-F5344CB8AC3E}">
        <p14:creationId xmlns:p14="http://schemas.microsoft.com/office/powerpoint/2010/main" val="240992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311" y="240890"/>
            <a:ext cx="7065083" cy="658761"/>
          </a:xfrm>
        </p:spPr>
        <p:txBody>
          <a:bodyPr/>
          <a:lstStyle/>
          <a:p>
            <a:r>
              <a:rPr lang="ru-RU" dirty="0" smtClean="0"/>
              <a:t>Первая Младшая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08" y="1107921"/>
            <a:ext cx="4941315" cy="5646840"/>
          </a:xfrm>
        </p:spPr>
        <p:txBody>
          <a:bodyPr>
            <a:normAutofit/>
          </a:bodyPr>
          <a:lstStyle/>
          <a:p>
            <a:pPr marL="0" indent="0" algn="just" fontAlgn="t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1</a:t>
            </a: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. Продолжительность 4-5 мин.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2. Общеразвивающие упражнения имитационного характера 3-4.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3. Ходьба стайкой, врассыпную, построение в круг, врассыпную.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4. Медленный бег 20-30 сек. - 1 пол. г.; 30-40 сек. - 2 пол. г.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5. Со 2 пол. года использует мелкие игровые предметы для общеразвивающих упражнений.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6. Подпрыгивания на месте 2 раза по 15-20 сек. с паузой отдыха.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7. Заключительная ходьба.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8. Дозировка выполнения упражнений 4-5 раз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19741" r="5539" b="20326"/>
          <a:stretch/>
        </p:blipFill>
        <p:spPr>
          <a:xfrm>
            <a:off x="5279924" y="1002890"/>
            <a:ext cx="3878826" cy="193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79" y="240890"/>
            <a:ext cx="2639749" cy="281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33" y="3142178"/>
            <a:ext cx="3140079" cy="291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20529" r="3421" b="19751"/>
          <a:stretch/>
        </p:blipFill>
        <p:spPr>
          <a:xfrm>
            <a:off x="8418412" y="3730721"/>
            <a:ext cx="3773588" cy="178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51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111" y="0"/>
            <a:ext cx="7684515" cy="1326321"/>
          </a:xfrm>
        </p:spPr>
        <p:txBody>
          <a:bodyPr/>
          <a:lstStyle/>
          <a:p>
            <a:r>
              <a:rPr lang="ru-RU" dirty="0" smtClean="0"/>
              <a:t>вторая </a:t>
            </a:r>
            <a:r>
              <a:rPr lang="ru-RU" dirty="0"/>
              <a:t>младшая группа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112" y="988142"/>
            <a:ext cx="5457508" cy="551589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dirty="0"/>
              <a:t>. Продолжительность 5-6 мин.</a:t>
            </a:r>
          </a:p>
          <a:p>
            <a:pPr marL="0" indent="0" algn="just">
              <a:buNone/>
            </a:pPr>
            <a:r>
              <a:rPr lang="ru-RU" dirty="0"/>
              <a:t>2. Комплекс упражнений 4-5.</a:t>
            </a:r>
          </a:p>
          <a:p>
            <a:pPr marL="0" indent="0" algn="just">
              <a:buNone/>
            </a:pPr>
            <a:r>
              <a:rPr lang="ru-RU" dirty="0"/>
              <a:t>3. Ходьба, поскоки, бег – обязательны.</a:t>
            </a:r>
          </a:p>
          <a:p>
            <a:pPr marL="0" indent="0">
              <a:buNone/>
            </a:pPr>
            <a:r>
              <a:rPr lang="ru-RU" dirty="0"/>
              <a:t>4. Ходьба разными способами, со сменой направления, на носочках, в колонне друг за другом, в разных направлениях.</a:t>
            </a:r>
          </a:p>
          <a:p>
            <a:pPr marL="0" indent="0" algn="just">
              <a:buNone/>
            </a:pPr>
            <a:r>
              <a:rPr lang="ru-RU" dirty="0"/>
              <a:t>5. Построение друг за другом, врассыпную, в круг.</a:t>
            </a:r>
          </a:p>
          <a:p>
            <a:pPr marL="0" indent="0" algn="just">
              <a:buNone/>
            </a:pPr>
            <a:r>
              <a:rPr lang="ru-RU" dirty="0"/>
              <a:t>6. Ходьба чередуется с неторопливым бегом: 30-40 сек. - 1 пол. г.; 50-60 сек. - 2 пол. г.</a:t>
            </a:r>
          </a:p>
          <a:p>
            <a:pPr marL="0" indent="0" algn="just">
              <a:buNone/>
            </a:pPr>
            <a:r>
              <a:rPr lang="ru-RU" dirty="0"/>
              <a:t>7. Дозировка выполнения упражнений – 5-6 раз.</a:t>
            </a:r>
          </a:p>
          <a:p>
            <a:pPr marL="0" indent="0" algn="just">
              <a:buNone/>
            </a:pPr>
            <a:r>
              <a:rPr lang="ru-RU" dirty="0"/>
              <a:t>8. Заключительная часть: поскоки на месте 2 раза по 15-20 сек. с отдыхом, бег.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8201" r="-358" b="5074"/>
          <a:stretch/>
        </p:blipFill>
        <p:spPr>
          <a:xfrm>
            <a:off x="8765474" y="223362"/>
            <a:ext cx="3370414" cy="2205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23015" b="17059"/>
          <a:stretch/>
        </p:blipFill>
        <p:spPr>
          <a:xfrm>
            <a:off x="6533534" y="3856703"/>
            <a:ext cx="5081587" cy="237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74" y="934549"/>
            <a:ext cx="3287200" cy="246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501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147484"/>
            <a:ext cx="4292386" cy="1002891"/>
          </a:xfrm>
        </p:spPr>
        <p:txBody>
          <a:bodyPr>
            <a:normAutofit fontScale="90000"/>
          </a:bodyPr>
          <a:lstStyle/>
          <a:p>
            <a:r>
              <a:rPr lang="ru-RU" dirty="0"/>
              <a:t>Средняя группа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614" y="796413"/>
            <a:ext cx="5988450" cy="5545393"/>
          </a:xfrm>
        </p:spPr>
        <p:txBody>
          <a:bodyPr>
            <a:normAutofit fontScale="92500" lnSpcReduction="10000"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1</a:t>
            </a: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. Продолжительность 6-8 мин.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2. Общеразвивающих упражнений 4-5.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3. Ходьба, бег, поскоки на месте.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4. Ходьба парами, врассыпную, на носках, на пятках, приставным шагом и прочими способами.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5. Неторопливый легкий бег 1 мин. - 1 половина года; 1,5 мин. - 2 пол. года.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6. Построение в звенья 2 пол. года; построение в круг – 1 пол. года (и все виды построений рекомендованных во 2 младшей группе).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7. Дозировка выполнения упражнений 4-6 раз.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8. Общеразвивающие упражнения выполняются из разных положений.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9. Поскоки на месте 15-20 раз в чередовании с ходьбой.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10. Заключительная часть ходьба, подвижная игра или бег в среднем темпе.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27228" r="357" b="12083"/>
          <a:stretch/>
        </p:blipFill>
        <p:spPr>
          <a:xfrm>
            <a:off x="6319683" y="2066510"/>
            <a:ext cx="5442155" cy="252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41963" r="849" b="12438"/>
          <a:stretch/>
        </p:blipFill>
        <p:spPr>
          <a:xfrm>
            <a:off x="6120581" y="4601497"/>
            <a:ext cx="5840361" cy="205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29825" r="3557" b="12439"/>
          <a:stretch/>
        </p:blipFill>
        <p:spPr>
          <a:xfrm>
            <a:off x="6835577" y="228898"/>
            <a:ext cx="4070555" cy="183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378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105" y="108155"/>
            <a:ext cx="6017947" cy="1326321"/>
          </a:xfrm>
        </p:spPr>
        <p:txBody>
          <a:bodyPr/>
          <a:lstStyle/>
          <a:p>
            <a:r>
              <a:rPr lang="ru-RU" dirty="0"/>
              <a:t>Старшая группа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104" y="973394"/>
            <a:ext cx="6017947" cy="5545393"/>
          </a:xfrm>
        </p:spPr>
        <p:txBody>
          <a:bodyPr>
            <a:normAutofit fontScale="92500" lnSpcReduction="20000"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1</a:t>
            </a: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. Продолжительность 8-10 мин.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2. Общеразвивающих упражнений 5-6.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3. Разнообразные упражнения в ходьбе: со сменой темпа, направления, на носках, пятках, высоко поднимая колени, упражнения на внимание.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4. Легкий бег в медленном темпе 1,5-2 мин.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5. Бег со средней скоростью после общеразвивающих упражнений.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6. Построения в звенья, в шахматном порядке (звенья через одно делают шаг вперед).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7. Упражнения выполняются из разных исходных положений, с предметами и без них.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8. Дозировка 5-6 раз.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9. Разнообразные виды поскоков 20-30, 30-40 сек. в чередовании с ходьбой.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10. Заключительная часть: ходьба, бег со средней скоростью, выполнение танцевальных движений, подвижная игра.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10783" b="14609"/>
          <a:stretch/>
        </p:blipFill>
        <p:spPr>
          <a:xfrm>
            <a:off x="7605241" y="-19275"/>
            <a:ext cx="3744247" cy="210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14588"/>
          <a:stretch/>
        </p:blipFill>
        <p:spPr>
          <a:xfrm>
            <a:off x="6179574" y="2051967"/>
            <a:ext cx="3613355" cy="234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4885" r="1" b="29020"/>
          <a:stretch/>
        </p:blipFill>
        <p:spPr>
          <a:xfrm>
            <a:off x="6830952" y="4319725"/>
            <a:ext cx="5292827" cy="2311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563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1731" y="0"/>
            <a:ext cx="7640269" cy="1326321"/>
          </a:xfrm>
        </p:spPr>
        <p:txBody>
          <a:bodyPr/>
          <a:lstStyle/>
          <a:p>
            <a:r>
              <a:rPr lang="ru-RU" dirty="0"/>
              <a:t>Подготовительная группа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3161" y="830308"/>
            <a:ext cx="6386054" cy="6027692"/>
          </a:xfrm>
        </p:spPr>
        <p:txBody>
          <a:bodyPr>
            <a:normAutofit fontScale="92500" lnSpcReduction="20000"/>
          </a:bodyPr>
          <a:lstStyle/>
          <a:p>
            <a:pPr marL="0" indent="0" algn="just" fontAlgn="t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1</a:t>
            </a: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. Продолжительность 10-12 мин.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2. Количество общеразвивающих упражнений 6-7.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3. Дозировка 6-8 раз.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4. Бег в медленном темпе в чередовании с ходьбой 2-3 мин.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5. Бег в среднем темпе после выполнения общеразвивающих упражнений 2-3 мин. Без перерыва.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6. После бега упражнения на дыхание (в заключительной части).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7. Подпрыгивания 30-40 раз с двумя-четырьмя повторениями после паузы-ходьбы.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Предлагать разнообразие и сложность ритмического рисунка.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8. Широко применять упражнения с разнообразным инвентарем.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Примечание: если планируются поскоки в заключительной части, то бег не брать.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9. Планировать различные способы ходьбы, см. старшую группу и программу</a:t>
            </a:r>
            <a:endParaRPr lang="ru-RU" sz="4400" dirty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42696" r="8041" b="10978"/>
          <a:stretch/>
        </p:blipFill>
        <p:spPr>
          <a:xfrm>
            <a:off x="214774" y="2437886"/>
            <a:ext cx="4277032" cy="163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3" y="132736"/>
            <a:ext cx="3426608" cy="2142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22246" r="9990" b="15568"/>
          <a:stretch/>
        </p:blipFill>
        <p:spPr>
          <a:xfrm>
            <a:off x="604683" y="4370441"/>
            <a:ext cx="4778478" cy="219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03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815" y="2423652"/>
            <a:ext cx="10353761" cy="132632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7034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44</TotalTime>
  <Words>683</Words>
  <Application>Microsoft Office PowerPoint</Application>
  <PresentationFormat>Широкоэкранный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Организация и проведение утренней гимнастики с учетом возрастных особенностей детей</vt:lpstr>
      <vt:lpstr>Утренняя гимнастика – это… </vt:lpstr>
      <vt:lpstr>Первая Младшая группа</vt:lpstr>
      <vt:lpstr>вторая младшая группа </vt:lpstr>
      <vt:lpstr>Средняя группа </vt:lpstr>
      <vt:lpstr>Старшая группа </vt:lpstr>
      <vt:lpstr>Подготовительная группа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утренней гимнастики с учетом возрастных особенностей детей</dc:title>
  <dc:creator>Вячеслав</dc:creator>
  <cp:lastModifiedBy>Вячеслав</cp:lastModifiedBy>
  <cp:revision>7</cp:revision>
  <dcterms:created xsi:type="dcterms:W3CDTF">2016-01-06T21:07:54Z</dcterms:created>
  <dcterms:modified xsi:type="dcterms:W3CDTF">2016-06-23T15:52:10Z</dcterms:modified>
</cp:coreProperties>
</file>