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3" r:id="rId10"/>
    <p:sldId id="264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Роль расслабляющих упражнений в системе релаксации детей с проблемами в психическом и речевом развитии.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15242" cy="17526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Составитель: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педагог – психолог Ермакова З. 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указания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обучения релаксации по предлагаемой системе делится на три этапа: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1-й — мышечная релаксация по контрасту с напряжением;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2-й — мышечная релаксация по представлению; внушение состояния покоя и расслабленности;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3-й — внушение мышечной и эмоциональной релаксации, введение формул правильной речи.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Первый этап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Интонация, медленный темп речи ведущего должны способствовать появлению приятных ощущений от расслабленности мышц,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создавать представление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отдыхе, спокойствии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расслабление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мышцы рук, ног, корпуса, шеи и живота.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Users\Зоя\Desktop\для презентации\38742190.4ibkv1wmjj.900x10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этап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вызывает у детей образное представление о расслабленности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спокойствии.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Релаксация по представлению подводит ребенка к тому, что он сам сумеет расслабиться, успокоиться, т. е. к возможности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Третий этап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Мышечная релаксация вызывается только внушением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Повторяются уже известные детям формулы и вводятся новые, направленные на формирование навыков правильной речи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Релаксация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произвольное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непроизвольное состояние покоя, расслабленности, связанное с полным или частичным мышечным расслаблением.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Зоя\Desktop\для презентации\9222_ori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89882"/>
            <a:ext cx="6717754" cy="472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Мышечная и эмоциональная раскованность – важное условие для становления естественной речи и правильных телодвижений. Детям нужно дать почувствовать, что мышечное упражнение, по их воле, может смениться приятным расслаблением и спокойствием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Зоя\Desktop\для презентации\1374679029_cb09e94e3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Главное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Напряжение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должно быть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кратковременным, 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расслабление длительным.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Установлено, что эмоциональное возбуждение ослабевает, если мышцы в достаточной степени расслаблены.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релаксации, по заключению специалистов, является физиологически безопасным, и не дает негативных последствий</a:t>
            </a:r>
            <a:r>
              <a:rPr lang="ru-RU" sz="2800" dirty="0" smtClean="0"/>
              <a:t>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i.detskijsad7.ru/u/01/9fc10380a53ee4487da7acea674dc9/-/P13302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502568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Внушение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помочь детям снять эмоциональное напряжение, обрести спокойствие, уравновешенность, уверенность в себе, в своей речи, а также закрепить в их сознании необходимость пользоваться мышечной релаксацией после каких либо стрессов.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Users\Зоя\Desktop\для презентации\detsad-55964-142220298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971680"/>
            <a:ext cx="7143800" cy="5354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290</Words>
  <PresentationFormat>Экран (4:3)</PresentationFormat>
  <Paragraphs>26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Роль расслабляющих упражнений в системе релаксации детей с проблемами в психическом и речевом развитии. </vt:lpstr>
      <vt:lpstr>Релаксация</vt:lpstr>
      <vt:lpstr>Слайд 3</vt:lpstr>
      <vt:lpstr>Слайд 4</vt:lpstr>
      <vt:lpstr>Слайд 5</vt:lpstr>
      <vt:lpstr>Главное</vt:lpstr>
      <vt:lpstr>Слайд 7</vt:lpstr>
      <vt:lpstr>Внушение</vt:lpstr>
      <vt:lpstr>Слайд 9</vt:lpstr>
      <vt:lpstr>Методические указания</vt:lpstr>
      <vt:lpstr>Первый этап</vt:lpstr>
      <vt:lpstr>Слайд 12</vt:lpstr>
      <vt:lpstr>Второй этап</vt:lpstr>
      <vt:lpstr>Третий этап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расслабляющих упражнений в системе релаксации детей с проблемами в психическом и речевом развитии. </dc:title>
  <dc:creator>Зоя</dc:creator>
  <cp:lastModifiedBy>Зоя</cp:lastModifiedBy>
  <cp:revision>4</cp:revision>
  <dcterms:created xsi:type="dcterms:W3CDTF">2016-03-28T16:54:02Z</dcterms:created>
  <dcterms:modified xsi:type="dcterms:W3CDTF">2016-03-28T17:25:44Z</dcterms:modified>
</cp:coreProperties>
</file>