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3" r:id="rId3"/>
    <p:sldId id="264" r:id="rId4"/>
    <p:sldId id="265" r:id="rId5"/>
    <p:sldId id="257" r:id="rId6"/>
    <p:sldId id="286" r:id="rId7"/>
    <p:sldId id="287" r:id="rId8"/>
    <p:sldId id="260" r:id="rId9"/>
    <p:sldId id="283" r:id="rId10"/>
    <p:sldId id="284" r:id="rId11"/>
    <p:sldId id="259" r:id="rId12"/>
    <p:sldId id="281" r:id="rId13"/>
    <p:sldId id="285" r:id="rId14"/>
    <p:sldId id="266" r:id="rId15"/>
    <p:sldId id="267" r:id="rId16"/>
    <p:sldId id="262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673200AA-21D1-45DC-B7BF-E178417A067A}">
          <p14:sldIdLst>
            <p14:sldId id="279"/>
            <p14:sldId id="263"/>
          </p14:sldIdLst>
        </p14:section>
        <p14:section name="Раздел без заголовка" id="{3CF05264-29A5-49D3-8E6C-719CDB7C8701}">
          <p14:sldIdLst>
            <p14:sldId id="264"/>
            <p14:sldId id="265"/>
            <p14:sldId id="257"/>
            <p14:sldId id="286"/>
            <p14:sldId id="287"/>
          </p14:sldIdLst>
        </p14:section>
        <p14:section name="Раздел без заголовка" id="{C818D2CB-9C35-4B54-95C3-45FE47E6F6E9}">
          <p14:sldIdLst>
            <p14:sldId id="260"/>
            <p14:sldId id="283"/>
            <p14:sldId id="284"/>
            <p14:sldId id="259"/>
            <p14:sldId id="281"/>
            <p14:sldId id="285"/>
            <p14:sldId id="266"/>
            <p14:sldId id="267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20" y="-77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6643710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Выполнил: уч-к 3 «Б» </a:t>
            </a:r>
            <a:r>
              <a:rPr lang="ru-RU" sz="1600" b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Беренгилов Дмитрий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Руководитель: Тилькунова А.В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051" y="764704"/>
            <a:ext cx="8250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Занимательные опыты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кухне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82" y="500704"/>
            <a:ext cx="2743200" cy="116205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Вывод: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ru-RU" sz="2600" dirty="0" smtClean="0">
                <a:solidFill>
                  <a:srgbClr val="000000"/>
                </a:solidFill>
              </a:rPr>
              <a:t>Соль </a:t>
            </a:r>
            <a:r>
              <a:rPr lang="ru-RU" sz="2600" dirty="0">
                <a:solidFill>
                  <a:srgbClr val="000000"/>
                </a:solidFill>
              </a:rPr>
              <a:t>увеличивает плотность воды. Чем больше соли в воде, тем сложнее в ней утонуть. Соленая вода помогает держаться на воде.</a:t>
            </a:r>
            <a:endParaRPr lang="ru-RU" sz="2600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54" y="1337481"/>
            <a:ext cx="5487064" cy="4326340"/>
          </a:xfrm>
        </p:spPr>
      </p:pic>
    </p:spTree>
    <p:extLst>
      <p:ext uri="{BB962C8B-B14F-4D97-AF65-F5344CB8AC3E}">
        <p14:creationId xmlns="" xmlns:p14="http://schemas.microsoft.com/office/powerpoint/2010/main" val="18616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474"/>
            <a:ext cx="4432489" cy="2493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Резиновое яйцо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3153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3153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Слайд 7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0973" y="1635230"/>
            <a:ext cx="2763672" cy="1544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Яйцо куриное;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Уксус.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2142698"/>
            <a:ext cx="4468511" cy="249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95" y="358131"/>
            <a:ext cx="2212848" cy="7609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 опыта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05719"/>
            <a:ext cx="2209800" cy="36023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Помещаем яйцо в стакан и заливаем его 9% уксусом. В таком состоянии оставляем на сутки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61" r="-404" b="17873"/>
          <a:stretch/>
        </p:blipFill>
        <p:spPr>
          <a:xfrm rot="420000">
            <a:off x="3166851" y="1069342"/>
            <a:ext cx="5293343" cy="435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99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34" y="1014460"/>
            <a:ext cx="2979737" cy="51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Вывод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457" y="1826623"/>
            <a:ext cx="5138057" cy="306106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 Уксус </a:t>
            </a:r>
            <a:r>
              <a:rPr lang="ru-RU" dirty="0">
                <a:solidFill>
                  <a:srgbClr val="000000"/>
                </a:solidFill>
              </a:rPr>
              <a:t>растворяет минералы, </a:t>
            </a:r>
            <a:r>
              <a:rPr lang="ru-RU" dirty="0" smtClean="0">
                <a:solidFill>
                  <a:srgbClr val="000000"/>
                </a:solidFill>
              </a:rPr>
              <a:t>содержащиеся </a:t>
            </a:r>
            <a:r>
              <a:rPr lang="ru-RU" dirty="0">
                <a:solidFill>
                  <a:srgbClr val="000000"/>
                </a:solidFill>
              </a:rPr>
              <a:t>в яичной скорлупе (а именно они придают скорлупе прочность)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11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Яйцо «наизнанку»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88640"/>
            <a:ext cx="106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 Слайд 8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Обернуть яйцо клейкой лентой;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Завернуть яйцо внутри колготок, закрепить яйцо с двух сторон;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Возьмите за концы колготок и повращайте яйцо;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Теперь необходимо просветить яйцо фонариком, если оно не светится , значит его можно варить;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Достаньте яйцо из колготок, но не снимайте с него клейкую ленту. Помещаем яйцо в теплую воду, и варим 10-15 мин. Катая его по кастрюле из стороны в сторону.</a:t>
            </a: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endParaRPr lang="ru-RU" sz="1800" dirty="0">
              <a:solidFill>
                <a:srgbClr val="000000"/>
              </a:solidFill>
            </a:endParaRP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endParaRPr lang="ru-RU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Теперь процесс варки яйца стал намного занимательней.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4135634"/>
            <a:ext cx="2893325" cy="166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</a:rPr>
              <a:t>      На самой обычной кухне можно устроить научную лабораторию и проводить эксперименты с самыми обычными пищевыми продуктами.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   Можно увидеть, как они меняют свои свойства под воздействием химических веществ.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Оказывается, такие серьезные науки, как химия и физика, очень близки к нашей обычной, повседневной жизни. И это очень интересно!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Провести на обычной домашней кухне физические и химические опыты.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Объяснить воздействие химических и физических явлений.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2200" y="20216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    Слайд 2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Занимательные опыты, эксперименты вызывают у детей огромный интерес. Это сказочный и волшебный мир, когда одно превращается в другое, когда результат не предсказуем;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Самостоятельные исследования развивают мышление ребенка;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285728"/>
            <a:ext cx="106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 Слайд 3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2149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Экспериментально доказать изменение структуры пищевых продуктов под воздействием химических реагентов.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обосновать результаты исследования.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52" y="214290"/>
            <a:ext cx="111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Слайд 4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1705969"/>
            <a:ext cx="4476465" cy="4749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засунуть яйцо в бутылку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Сваренное в крутую яйцо;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Стеклянная бутылка;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 спички, растительное масло (для смазывания бутылки)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092" y="25932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Слайд 5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Поджигаем лист бумаги и кидаем его на дно, в то время пока бумага горит ставим яйцо на горлышко бутылки.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" y="2770497"/>
            <a:ext cx="4038600" cy="29615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3" y="3493826"/>
            <a:ext cx="4038600" cy="2593075"/>
          </a:xfrm>
        </p:spPr>
      </p:pic>
    </p:spTree>
    <p:extLst>
      <p:ext uri="{BB962C8B-B14F-4D97-AF65-F5344CB8AC3E}">
        <p14:creationId xmlns="" xmlns:p14="http://schemas.microsoft.com/office/powerpoint/2010/main" val="17975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</a:rPr>
              <a:t>Вывод: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бумага горит внутри бутылки и нагревает молекулы воздуха, когда пламя гаснет, молекулы воздуха остывают и начинают притягиваться к друг другу. Давление молекул воздуха снаружи бутылки велико и они вталкивают яйцо внутрь бутылки.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49" y="1676400"/>
            <a:ext cx="3193481" cy="4342263"/>
          </a:xfrm>
        </p:spPr>
      </p:pic>
    </p:spTree>
    <p:extLst>
      <p:ext uri="{BB962C8B-B14F-4D97-AF65-F5344CB8AC3E}">
        <p14:creationId xmlns="" xmlns:p14="http://schemas.microsoft.com/office/powerpoint/2010/main" val="4782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3002507"/>
            <a:ext cx="4967785" cy="3653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Плавающее яйцо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0352" y="11645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Слайд 6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4621" y="1607933"/>
            <a:ext cx="295474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Для опыта нам понадобилось 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2 яйца;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2 стакана с водой;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Соль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7438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       Ход опыта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129051"/>
            <a:ext cx="2461146" cy="287905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В один из стаканов </a:t>
            </a:r>
            <a:r>
              <a:rPr lang="ru-RU" sz="3600" dirty="0" smtClean="0">
                <a:solidFill>
                  <a:srgbClr val="000000"/>
                </a:solidFill>
              </a:rPr>
              <a:t>с водой опускаем яйцо, в другой стакан насыпаем соль и отпускаем второе яйцо</a:t>
            </a:r>
            <a:endParaRPr lang="ru-RU" sz="36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57" r="1695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1798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</TotalTime>
  <Words>428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Выполнил: уч-к 3 «Б» кл. Беренгилов Дмитрий Руководитель: Тилькунова А.В. </vt:lpstr>
      <vt:lpstr>Цель:</vt:lpstr>
      <vt:lpstr>Актуальность</vt:lpstr>
      <vt:lpstr>Задачи</vt:lpstr>
      <vt:lpstr>Как засунуть яйцо в бутылку</vt:lpstr>
      <vt:lpstr>Поджигаем лист бумаги и кидаем его на дно, в то время пока бумага горит ставим яйцо на горлышко бутылки.</vt:lpstr>
      <vt:lpstr>Вывод:</vt:lpstr>
      <vt:lpstr>Плавающее яйцо</vt:lpstr>
      <vt:lpstr>       Ход опыта</vt:lpstr>
      <vt:lpstr>Вывод: </vt:lpstr>
      <vt:lpstr>Резиновое яйцо</vt:lpstr>
      <vt:lpstr>Ход опыта</vt:lpstr>
      <vt:lpstr>Вывод</vt:lpstr>
      <vt:lpstr>Яйцо «наизнанку»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преддипломной практике в  МУП «Жатайская водоканализационная компания»</dc:title>
  <dc:creator>Пользователь</dc:creator>
  <cp:lastModifiedBy>Пользователь</cp:lastModifiedBy>
  <cp:revision>47</cp:revision>
  <cp:lastPrinted>2013-06-17T23:26:32Z</cp:lastPrinted>
  <dcterms:modified xsi:type="dcterms:W3CDTF">2017-01-17T03:06:01Z</dcterms:modified>
</cp:coreProperties>
</file>