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3" r:id="rId13"/>
    <p:sldId id="274" r:id="rId14"/>
    <p:sldId id="277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EB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00" autoAdjust="0"/>
  </p:normalViewPr>
  <p:slideViewPr>
    <p:cSldViewPr>
      <p:cViewPr varScale="1">
        <p:scale>
          <a:sx n="66" d="100"/>
          <a:sy n="66" d="100"/>
        </p:scale>
        <p:origin x="-6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999D-E11E-42E3-88A4-F6D4230E9234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3FC5-D706-4B6B-8F5D-7CE0DDD431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 advTm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999D-E11E-42E3-88A4-F6D4230E9234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3FC5-D706-4B6B-8F5D-7CE0DDD43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999D-E11E-42E3-88A4-F6D4230E9234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3FC5-D706-4B6B-8F5D-7CE0DDD43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999D-E11E-42E3-88A4-F6D4230E9234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3FC5-D706-4B6B-8F5D-7CE0DDD431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 advTm="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999D-E11E-42E3-88A4-F6D4230E9234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3FC5-D706-4B6B-8F5D-7CE0DDD43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999D-E11E-42E3-88A4-F6D4230E9234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3FC5-D706-4B6B-8F5D-7CE0DDD431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 advTm="0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999D-E11E-42E3-88A4-F6D4230E9234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3FC5-D706-4B6B-8F5D-7CE0DDD431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 advTm="0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999D-E11E-42E3-88A4-F6D4230E9234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3FC5-D706-4B6B-8F5D-7CE0DDD43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999D-E11E-42E3-88A4-F6D4230E9234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3FC5-D706-4B6B-8F5D-7CE0DDD43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999D-E11E-42E3-88A4-F6D4230E9234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3FC5-D706-4B6B-8F5D-7CE0DDD43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6999D-E11E-42E3-88A4-F6D4230E9234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73FC5-D706-4B6B-8F5D-7CE0DDD431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 advTm="0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36999D-E11E-42E3-88A4-F6D4230E9234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D73FC5-D706-4B6B-8F5D-7CE0DDD43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Tm="0"/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8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332656"/>
            <a:ext cx="65527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</a:rPr>
              <a:t>Сказка о музыкальном семействе ударных.</a:t>
            </a:r>
            <a:endParaRPr lang="ru-RU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5733256"/>
            <a:ext cx="5273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Выполнил:  Куркина Т.В.     </a:t>
            </a:r>
            <a:endParaRPr lang="ru-RU" sz="3200" dirty="0"/>
          </a:p>
        </p:txBody>
      </p:sp>
      <p:pic>
        <p:nvPicPr>
          <p:cNvPr id="7" name="Bellydance_-_Barabany_solo_(get-tune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57686" y="4714884"/>
            <a:ext cx="609600" cy="609600"/>
          </a:xfrm>
          <a:prstGeom prst="rect">
            <a:avLst/>
          </a:prstGeom>
        </p:spPr>
      </p:pic>
      <p:pic>
        <p:nvPicPr>
          <p:cNvPr id="2" name="Bellydance_-_Barabany_solo_(get-tune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77726"/>
      </p:ext>
    </p:extLst>
  </p:cSld>
  <p:clrMapOvr>
    <a:masterClrMapping/>
  </p:clrMapOvr>
  <p:transition spd="med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numSld="999">
                <p:cTn id="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4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40918"/>
            <a:ext cx="727280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— </a:t>
            </a:r>
            <a:r>
              <a:rPr lang="ru-RU" sz="2800" dirty="0"/>
              <a:t>Трах-</a:t>
            </a:r>
            <a:r>
              <a:rPr lang="ru-RU" sz="2800" dirty="0" err="1"/>
              <a:t>тах</a:t>
            </a:r>
            <a:r>
              <a:rPr lang="ru-RU" sz="2800" dirty="0"/>
              <a:t>-</a:t>
            </a:r>
            <a:r>
              <a:rPr lang="ru-RU" sz="2800" dirty="0" err="1"/>
              <a:t>тах</a:t>
            </a:r>
            <a:r>
              <a:rPr lang="ru-RU" sz="2800" dirty="0"/>
              <a:t> — трещали трещотки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r>
              <a:rPr lang="ru-RU" sz="2800" dirty="0" smtClean="0"/>
              <a:t>— </a:t>
            </a:r>
            <a:r>
              <a:rPr lang="ru-RU" sz="2800" dirty="0"/>
              <a:t>Трам-там-там! — били барабанные палочки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— </a:t>
            </a:r>
            <a:r>
              <a:rPr lang="ru-RU" sz="2800" dirty="0"/>
              <a:t>Дзинь-</a:t>
            </a:r>
            <a:r>
              <a:rPr lang="ru-RU" sz="2800" dirty="0" err="1"/>
              <a:t>тум</a:t>
            </a:r>
            <a:r>
              <a:rPr lang="ru-RU" sz="2800" dirty="0"/>
              <a:t>, дзинь-</a:t>
            </a:r>
            <a:r>
              <a:rPr lang="ru-RU" sz="2800" dirty="0" err="1"/>
              <a:t>тум</a:t>
            </a:r>
            <a:r>
              <a:rPr lang="ru-RU" sz="2800" dirty="0"/>
              <a:t>, — </a:t>
            </a:r>
            <a:r>
              <a:rPr lang="ru-RU" sz="2800" dirty="0" smtClean="0"/>
              <a:t>радовались</a:t>
            </a:r>
          </a:p>
          <a:p>
            <a:r>
              <a:rPr lang="ru-RU" sz="2800" dirty="0"/>
              <a:t>т</a:t>
            </a:r>
            <a:r>
              <a:rPr lang="ru-RU" sz="2800" dirty="0" smtClean="0"/>
              <a:t>арелки.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— Динь-дон! —звенел колокольчик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r>
              <a:rPr lang="ru-RU" sz="2800" dirty="0" smtClean="0"/>
              <a:t>— </a:t>
            </a:r>
            <a:r>
              <a:rPr lang="ru-RU" sz="2800" dirty="0"/>
              <a:t>Тра-та-</a:t>
            </a:r>
            <a:r>
              <a:rPr lang="ru-RU" sz="2800" dirty="0">
                <a:hlinkClick r:id="rId2" action="ppaction://hlinksldjump"/>
              </a:rPr>
              <a:t>т</a:t>
            </a:r>
            <a:r>
              <a:rPr lang="ru-RU" sz="2800" dirty="0"/>
              <a:t>а, дзинь-дзинь-дзинь, — разговаривали ложки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5" y="172006"/>
            <a:ext cx="2027989" cy="13519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362" y="1294839"/>
            <a:ext cx="1323006" cy="14008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272831"/>
            <a:ext cx="1375952" cy="12383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865" y="5225057"/>
            <a:ext cx="3194642" cy="14565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8" y="3140968"/>
            <a:ext cx="1068222" cy="961400"/>
          </a:xfrm>
          <a:prstGeom prst="rect">
            <a:avLst/>
          </a:prstGeom>
        </p:spPr>
      </p:pic>
      <p:sp>
        <p:nvSpPr>
          <p:cNvPr id="9" name="Управляющая кнопка: настраиваемая 8">
            <a:hlinkClick r:id="rId2" action="ppaction://hlinksldjump" highlightClick="1"/>
          </p:cNvPr>
          <p:cNvSpPr/>
          <p:nvPr/>
        </p:nvSpPr>
        <p:spPr>
          <a:xfrm>
            <a:off x="683568" y="6093296"/>
            <a:ext cx="864096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93630"/>
      </p:ext>
    </p:extLst>
  </p:cSld>
  <p:clrMapOvr>
    <a:masterClrMapping/>
  </p:clrMapOvr>
  <p:transition spd="med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02455"/>
            <a:ext cx="63367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Тут вошел отец мальчика. Он взял свой большой барабан, барабанные палочки, и громкая барабанная дробь влетела в общее веселье.</a:t>
            </a:r>
            <a:br>
              <a:rPr lang="ru-RU" sz="32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solidFill>
                  <a:srgbClr val="FF0000"/>
                </a:solidFill>
              </a:rPr>
              <a:t>— Братцы, мы все из одной семьи ударных инструментов, и нам не нужно спорить, — гремел </a:t>
            </a:r>
            <a:r>
              <a:rPr lang="ru-RU" sz="3200" dirty="0" smtClean="0">
                <a:solidFill>
                  <a:srgbClr val="FF0000"/>
                </a:solidFill>
              </a:rPr>
              <a:t>барабан!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557522"/>
            <a:ext cx="2321768" cy="36615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25419423"/>
      </p:ext>
    </p:extLst>
  </p:cSld>
  <p:clrMapOvr>
    <a:masterClrMapping/>
  </p:clrMapOvr>
  <p:transition spd="med" advTm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052736"/>
            <a:ext cx="561662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•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Звучание какого ударного музыкального инструмента из сказки нравится вам больше всего и почему?</a:t>
            </a:r>
            <a:b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000" dirty="0"/>
              <a:t>• Чем ударные музыкальные инструменты отличаются от струнных?</a:t>
            </a:r>
            <a:br>
              <a:rPr lang="ru-RU" sz="2000" dirty="0"/>
            </a:br>
            <a:r>
              <a:rPr lang="ru-RU" sz="2000" dirty="0"/>
              <a:t>• Как вы думаете, кто в семье ударных музыкальных инструментов самый старший и, наоборот, самый младший?</a:t>
            </a:r>
            <a:br>
              <a:rPr lang="ru-RU" sz="2000" dirty="0"/>
            </a:br>
            <a:r>
              <a:rPr lang="ru-RU" sz="2000" dirty="0"/>
              <a:t>• Нарисуйте ударные музыкальные инструменты из сказки в образе веселых человечков.</a:t>
            </a:r>
            <a:br>
              <a:rPr lang="ru-RU" sz="2000" dirty="0"/>
            </a:br>
            <a:r>
              <a:rPr lang="ru-RU" sz="2000" dirty="0"/>
              <a:t>• Если бы музыкальные инструменты из </a:t>
            </a:r>
            <a:r>
              <a:rPr lang="ru-RU" sz="2000" dirty="0">
                <a:hlinkClick r:id="rId2" action="ppaction://hlinksldjump"/>
              </a:rPr>
              <a:t>сказки</a:t>
            </a:r>
            <a:r>
              <a:rPr lang="ru-RU" sz="2000" dirty="0"/>
              <a:t> попросили вас разрешить их спор, что бы вы им сказали?</a:t>
            </a:r>
            <a:br>
              <a:rPr lang="ru-RU" sz="2000" dirty="0"/>
            </a:br>
            <a:r>
              <a:rPr lang="ru-RU" sz="2000" dirty="0"/>
              <a:t>• Придумайте свои веселые названия для разных ударных музыкальных инструментов. </a:t>
            </a:r>
          </a:p>
          <a:p>
            <a:r>
              <a:rPr lang="ru-RU" sz="2000" dirty="0"/>
              <a:t> 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88640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Творческие задания: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Управляющая кнопка: настраиваемая 4">
            <a:hlinkClick r:id="rId2" action="ppaction://hlinksldjump" highlightClick="1"/>
          </p:cNvPr>
          <p:cNvSpPr/>
          <p:nvPr/>
        </p:nvSpPr>
        <p:spPr>
          <a:xfrm>
            <a:off x="3347864" y="4869160"/>
            <a:ext cx="45719" cy="45719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7812360" y="6525344"/>
            <a:ext cx="648072" cy="1289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931615"/>
      </p:ext>
    </p:extLst>
  </p:cSld>
  <p:clrMapOvr>
    <a:masterClrMapping/>
  </p:clrMapOvr>
  <p:transition spd="med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  <a:gs pos="28000">
              <a:schemeClr val="accent5">
                <a:lumMod val="40000"/>
                <a:lumOff val="60000"/>
              </a:schemeClr>
            </a:gs>
            <a:gs pos="47000">
              <a:schemeClr val="tx2">
                <a:lumMod val="60000"/>
                <a:lumOff val="40000"/>
              </a:schemeClr>
            </a:gs>
            <a:gs pos="61000">
              <a:srgbClr val="FFFF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90988"/>
            <a:ext cx="3526074" cy="53560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20" y="1409874"/>
            <a:ext cx="3166290" cy="54481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767" y="332656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3200" dirty="0"/>
              <a:t>В мире известно огромное количество музыкальных </a:t>
            </a:r>
            <a:r>
              <a:rPr lang="ru-RU" sz="3200" dirty="0" smtClean="0"/>
              <a:t>инструментов</a:t>
            </a:r>
            <a:r>
              <a:rPr lang="ru-RU" sz="3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80749632"/>
      </p:ext>
    </p:extLst>
  </p:cSld>
  <p:clrMapOvr>
    <a:masterClrMapping/>
  </p:clrMapOvr>
  <p:transition spd="med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962802" cy="5321477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1" y="1059435"/>
            <a:ext cx="3851920" cy="550230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40551925"/>
      </p:ext>
    </p:extLst>
  </p:cSld>
  <p:clrMapOvr>
    <a:masterClrMapping/>
  </p:clrMapOvr>
  <p:transition spd="med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574" y="849986"/>
            <a:ext cx="5567426" cy="6008014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296789"/>
            <a:ext cx="8316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/>
              <a:t>Их </a:t>
            </a:r>
            <a:r>
              <a:rPr lang="ru-RU" dirty="0"/>
              <a:t>принято делить на несколько частей:</a:t>
            </a:r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ru-RU" b="1" dirty="0" smtClean="0"/>
              <a:t>духовые,</a:t>
            </a:r>
          </a:p>
          <a:p>
            <a:pPr lvl="0" fontAlgn="base"/>
            <a:endParaRPr lang="ru-RU" dirty="0"/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ru-RU" dirty="0"/>
              <a:t>барабанные</a:t>
            </a:r>
            <a:r>
              <a:rPr lang="ru-RU" dirty="0" smtClean="0"/>
              <a:t>,</a:t>
            </a:r>
          </a:p>
          <a:p>
            <a:pPr lvl="0" fontAlgn="base"/>
            <a:endParaRPr lang="ru-RU" dirty="0"/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ru-RU" dirty="0"/>
              <a:t>клавишные</a:t>
            </a:r>
            <a:r>
              <a:rPr lang="ru-RU" dirty="0" smtClean="0"/>
              <a:t>,</a:t>
            </a:r>
          </a:p>
          <a:p>
            <a:pPr lvl="0" fontAlgn="base"/>
            <a:endParaRPr lang="ru-RU" dirty="0"/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ru-RU" dirty="0"/>
              <a:t>ударные</a:t>
            </a:r>
            <a:r>
              <a:rPr lang="ru-RU" dirty="0" smtClean="0"/>
              <a:t>,</a:t>
            </a:r>
          </a:p>
          <a:p>
            <a:pPr lvl="0" fontAlgn="base"/>
            <a:endParaRPr lang="ru-RU" dirty="0"/>
          </a:p>
          <a:p>
            <a:pPr marL="285750" lvl="0" indent="-285750" fontAlgn="base">
              <a:buFont typeface="Arial" pitchFamily="34" charset="0"/>
              <a:buChar char="•"/>
            </a:pPr>
            <a:r>
              <a:rPr lang="ru-RU" dirty="0" smtClean="0"/>
              <a:t>струнные.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4010302"/>
            <a:ext cx="33507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И может, глядя на них, тебе малыш, захочется прикоснутся к  ним.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59232"/>
      </p:ext>
    </p:extLst>
  </p:cSld>
  <p:clrMapOvr>
    <a:masterClrMapping/>
  </p:clrMapOvr>
  <p:transition spd="med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7584"/>
            <a:ext cx="9324528" cy="7414186"/>
          </a:xfrm>
          <a:prstGeom prst="rect">
            <a:avLst/>
          </a:prstGeom>
          <a:gradFill flip="none"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  <a:tileRect/>
          </a:gradFill>
          <a:ln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sp>
        <p:nvSpPr>
          <p:cNvPr id="2" name="TextBox 1"/>
          <p:cNvSpPr txBox="1"/>
          <p:nvPr/>
        </p:nvSpPr>
        <p:spPr>
          <a:xfrm>
            <a:off x="0" y="2785126"/>
            <a:ext cx="11124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i="1" dirty="0" smtClean="0">
                <a:solidFill>
                  <a:srgbClr val="7030A0"/>
                </a:solidFill>
              </a:rPr>
              <a:t>Спасибо за внимание</a:t>
            </a:r>
            <a:r>
              <a:rPr lang="ru-RU" sz="6600" dirty="0" smtClean="0">
                <a:solidFill>
                  <a:srgbClr val="7030A0"/>
                </a:solidFill>
              </a:rPr>
              <a:t>!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87176"/>
      </p:ext>
    </p:extLst>
  </p:cSld>
  <p:clrMapOvr>
    <a:masterClrMapping/>
  </p:clrMapOvr>
  <p:transition spd="med"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Музыкант вошел в дом с большой коробкой и вынул из </a:t>
            </a:r>
            <a:r>
              <a:rPr lang="ru-RU" dirty="0" smtClean="0"/>
              <a:t>неё: ложки,  колокольчики</a:t>
            </a:r>
            <a:r>
              <a:rPr lang="ru-RU" dirty="0"/>
              <a:t>, трещотки, </a:t>
            </a:r>
            <a:r>
              <a:rPr lang="ru-RU" dirty="0" smtClean="0"/>
              <a:t>тарелки </a:t>
            </a:r>
            <a:r>
              <a:rPr lang="ru-RU" dirty="0"/>
              <a:t>и барабанчик. Он положил их на стол и сказал: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— Завтра у моего сына день рождения, и вы все пригодитесь.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576" y="2199826"/>
            <a:ext cx="3275856" cy="34685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99826"/>
            <a:ext cx="1487545" cy="1575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43" y="4011833"/>
            <a:ext cx="1760722" cy="1584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120" y="5515314"/>
            <a:ext cx="2449190" cy="1116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275" y="2438331"/>
            <a:ext cx="1647056" cy="10980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292" y="3800770"/>
            <a:ext cx="1430018" cy="1287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0465604"/>
      </p:ext>
    </p:extLst>
  </p:cSld>
  <p:clrMapOvr>
    <a:masterClrMapping/>
  </p:clrMapOvr>
  <p:transition spd="med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2727" y="308130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Наступила ночь, и вдруг в тишине затрещали трещотки:</a:t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—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tang" pitchFamily="18" charset="-127"/>
                <a:ea typeface="Batang" pitchFamily="18" charset="-127"/>
              </a:rPr>
              <a:t>Трах-</a:t>
            </a:r>
            <a:r>
              <a:rPr lang="ru-RU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tang" pitchFamily="18" charset="-127"/>
                <a:ea typeface="Batang" pitchFamily="18" charset="-127"/>
              </a:rPr>
              <a:t>тах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tang" pitchFamily="18" charset="-127"/>
                <a:ea typeface="Batang" pitchFamily="18" charset="-127"/>
              </a:rPr>
              <a:t>-</a:t>
            </a:r>
            <a:r>
              <a:rPr lang="ru-RU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tang" pitchFamily="18" charset="-127"/>
                <a:ea typeface="Batang" pitchFamily="18" charset="-127"/>
              </a:rPr>
              <a:t>тах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Интересно, кого из нас выберет именинник?</a:t>
            </a:r>
            <a:b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836" y="2193021"/>
            <a:ext cx="5364596" cy="357639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52673371"/>
      </p:ext>
    </p:extLst>
  </p:cSld>
  <p:clrMapOvr>
    <a:masterClrMapping/>
  </p:clrMapOvr>
  <p:transition spd="med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73246"/>
            <a:ext cx="705678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Барабанные палочки подпрыгнули и выбили на барабанчике короткую дробь.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— Трам-там-там! Что это за инструмент — трещотки?! Деревянные дощечки, надетые на шнурок. Треска много, а музыки никакой. Конечно, мальчик выберет барабан. Под мой бой он сможет и маршировать, и танцевать.</a:t>
            </a:r>
            <a:br>
              <a:rPr lang="ru-RU" sz="24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573016"/>
            <a:ext cx="3312369" cy="31296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Bellydance_-_Barabany_solo_(get-tune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20167"/>
      </p:ext>
    </p:extLst>
  </p:cSld>
  <p:clrMapOvr>
    <a:masterClrMapping/>
  </p:clrMapOvr>
  <p:transition spd="med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141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332656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— </a:t>
            </a:r>
            <a:r>
              <a:rPr lang="ru-RU" sz="2800" dirty="0"/>
              <a:t>Дзинь-</a:t>
            </a:r>
            <a:r>
              <a:rPr lang="ru-RU" sz="2800" dirty="0" err="1"/>
              <a:t>тум</a:t>
            </a:r>
            <a:r>
              <a:rPr lang="ru-RU" sz="2800" dirty="0"/>
              <a:t>, дзинь-</a:t>
            </a:r>
            <a:r>
              <a:rPr lang="ru-RU" sz="2800" dirty="0" err="1"/>
              <a:t>тум</a:t>
            </a:r>
            <a:r>
              <a:rPr lang="ru-RU" sz="2800" dirty="0"/>
              <a:t>, — </a:t>
            </a:r>
            <a:r>
              <a:rPr lang="ru-RU" sz="2800" dirty="0" smtClean="0"/>
              <a:t>зазвенели  металлические  тарелочки</a:t>
            </a:r>
            <a:r>
              <a:rPr lang="ru-RU" sz="2800" dirty="0"/>
              <a:t>.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— От вас, барабан, только бой, а когда в меня стучат </a:t>
            </a:r>
            <a:r>
              <a:rPr lang="ru-RU" sz="2800" dirty="0" smtClean="0"/>
              <a:t>, </a:t>
            </a:r>
            <a:r>
              <a:rPr lang="ru-RU" sz="2800" dirty="0"/>
              <a:t>к бою добавляется перезвон тарелочек. </a:t>
            </a:r>
            <a:r>
              <a:rPr lang="ru-RU" sz="2800" dirty="0" smtClean="0"/>
              <a:t>И звон получается очень красивый.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24944"/>
            <a:ext cx="5184576" cy="3715613"/>
          </a:xfrm>
          <a:prstGeom prst="roundRect">
            <a:avLst>
              <a:gd name="adj" fmla="val 16667"/>
            </a:avLst>
          </a:prstGeom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14532838"/>
      </p:ext>
    </p:extLst>
  </p:cSld>
  <p:clrMapOvr>
    <a:masterClrMapping/>
  </p:clrMapOvr>
  <p:transition spd="med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332656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— Динь-дон! — </a:t>
            </a:r>
            <a:r>
              <a:rPr lang="ru-RU" sz="3200" dirty="0" smtClean="0"/>
              <a:t>прозвенел колокольчик</a:t>
            </a:r>
            <a:r>
              <a:rPr lang="ru-RU" sz="3200" dirty="0"/>
              <a:t>. — А я умею весело </a:t>
            </a:r>
            <a:r>
              <a:rPr lang="ru-RU" sz="3200" dirty="0" smtClean="0"/>
              <a:t>звенеть!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060848"/>
            <a:ext cx="4004445" cy="42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62495567"/>
      </p:ext>
    </p:extLst>
  </p:cSld>
  <p:clrMapOvr>
    <a:masterClrMapping/>
  </p:clrMapOvr>
  <p:transition spd="med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2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— Тра-та-та, дзинь-дзинь-дзинь, — вступили в разговор ложки. — Вы ошибаетесь, если думаете, что ложки — не музыкальные инструменты. Мы сделаны из самого музыкального дерева клена и умеем цокать очень звонко, а </a:t>
            </a:r>
            <a:r>
              <a:rPr lang="ru-RU" sz="2400" dirty="0" smtClean="0"/>
              <a:t>звон   </a:t>
            </a:r>
            <a:r>
              <a:rPr lang="ru-RU" sz="2400" dirty="0"/>
              <a:t>колокольчиков украшает нашу музыку.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624" y="3277525"/>
            <a:ext cx="5510490" cy="3103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8324414"/>
      </p:ext>
    </p:extLst>
  </p:cSld>
  <p:clrMapOvr>
    <a:masterClrMapping/>
  </p:clrMapOvr>
  <p:transition spd="med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9" y="171128"/>
            <a:ext cx="67150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— Не шумите, малыши, дайте отдохнуть мне и моему хозяину барабанщику, — сердито загудел стоящий в углу огромный барабан.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289" y="2132857"/>
            <a:ext cx="4383947" cy="464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71022"/>
      </p:ext>
    </p:extLst>
  </p:cSld>
  <p:clrMapOvr>
    <a:masterClrMapping/>
  </p:clrMapOvr>
  <p:transition spd="med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03" y="116632"/>
            <a:ext cx="63367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Музыкальные инструменты затихли и уснули. Проснулись они от веселого смеха и топота. В гости к мальчику пришли дети. Их ручки быстро разобрали разные музыкальные инструменты, и пошло веселье.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965" y="1916832"/>
            <a:ext cx="5184576" cy="40794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92990476"/>
      </p:ext>
    </p:extLst>
  </p:cSld>
  <p:clrMapOvr>
    <a:masterClrMapping/>
  </p:clrMapOvr>
  <p:transition spd="med" advTm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307</TotalTime>
  <Words>285</Words>
  <Application>Microsoft Office PowerPoint</Application>
  <PresentationFormat>Экран (4:3)</PresentationFormat>
  <Paragraphs>35</Paragraphs>
  <Slides>16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</dc:creator>
  <cp:lastModifiedBy>Макс</cp:lastModifiedBy>
  <cp:revision>39</cp:revision>
  <dcterms:created xsi:type="dcterms:W3CDTF">2013-11-02T12:32:11Z</dcterms:created>
  <dcterms:modified xsi:type="dcterms:W3CDTF">2013-12-01T09:22:14Z</dcterms:modified>
</cp:coreProperties>
</file>