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est-balkan-partnership.org/wp-content/uploads/2012/01/harv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C000"/>
                </a:solidFill>
                <a:latin typeface="Georgia" pitchFamily="18" charset="0"/>
              </a:rPr>
              <a:t>Праздник урожая</a:t>
            </a:r>
            <a:endParaRPr lang="ru-RU" sz="4800" b="1" i="1" dirty="0">
              <a:solidFill>
                <a:srgbClr val="FFC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0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000">
        <p14:vortex dir="r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www.artleo.com/pic/201106/1280x1024/artleo.com-3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83165"/>
            <a:ext cx="9143999" cy="694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2332037"/>
            <a:ext cx="562696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>
                <a:solidFill>
                  <a:schemeClr val="bg1"/>
                </a:solidFill>
                <a:latin typeface="Georgia" pitchFamily="18" charset="0"/>
              </a:rPr>
              <a:t>Без картошки жить на свете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bg1"/>
                </a:solidFill>
                <a:latin typeface="Georgia" pitchFamily="18" charset="0"/>
              </a:rPr>
              <a:t>Очень даже грустно дети.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bg1"/>
                </a:solidFill>
                <a:latin typeface="Georgia" pitchFamily="18" charset="0"/>
              </a:rPr>
              <a:t>Эта скромная еда: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bg1"/>
                </a:solidFill>
                <a:latin typeface="Georgia" pitchFamily="18" charset="0"/>
              </a:rPr>
              <a:t>И в </a:t>
            </a:r>
            <a:r>
              <a:rPr lang="ru-RU" sz="2600" dirty="0" err="1">
                <a:solidFill>
                  <a:schemeClr val="bg1"/>
                </a:solidFill>
                <a:latin typeface="Georgia" pitchFamily="18" charset="0"/>
              </a:rPr>
              <a:t>пюрешке</a:t>
            </a:r>
            <a:r>
              <a:rPr lang="ru-RU" sz="2600" dirty="0">
                <a:solidFill>
                  <a:schemeClr val="bg1"/>
                </a:solidFill>
                <a:latin typeface="Georgia" pitchFamily="18" charset="0"/>
              </a:rPr>
              <a:t>, и в мундирах,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bg1"/>
                </a:solidFill>
                <a:latin typeface="Georgia" pitchFamily="18" charset="0"/>
              </a:rPr>
              <a:t>В первых блюдах, и в гарнирах,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bg1"/>
                </a:solidFill>
                <a:latin typeface="Georgia" pitchFamily="18" charset="0"/>
              </a:rPr>
              <a:t>И вареной, и печеной,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bg1"/>
                </a:solidFill>
                <a:latin typeface="Georgia" pitchFamily="18" charset="0"/>
              </a:rPr>
              <a:t>И хрустящей, и толченой.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bg1"/>
                </a:solidFill>
                <a:latin typeface="Georgia" pitchFamily="18" charset="0"/>
              </a:rPr>
              <a:t>Про нее сказать не грех,</a:t>
            </a:r>
          </a:p>
          <a:p>
            <a:pPr marL="0" indent="0" algn="ctr">
              <a:buNone/>
            </a:pPr>
            <a:r>
              <a:rPr lang="ru-RU" sz="2600" dirty="0">
                <a:solidFill>
                  <a:schemeClr val="bg1"/>
                </a:solidFill>
                <a:latin typeface="Georgia" pitchFamily="18" charset="0"/>
              </a:rPr>
              <a:t>Что картошка лучше всех!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505997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3.zakaz.ua/absolut.1371057395.ad72436478c_2013-06-13/absolut.1371057395.SNCPSG10.obj.0.1.jpg.oe.jpg.pf.jpg.1350nowm.jpg.135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2"/>
          <a:stretch/>
        </p:blipFill>
        <p:spPr bwMode="auto">
          <a:xfrm>
            <a:off x="0" y="-747464"/>
            <a:ext cx="9144000" cy="760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12" y="116632"/>
            <a:ext cx="8962976" cy="2592288"/>
          </a:xfrm>
        </p:spPr>
        <p:txBody>
          <a:bodyPr numCol="2"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Наша тыква золотая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Как конфетка во рту тает.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Если тыкву испечем,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И потрусим сахарком,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Так и тянет ее съесть,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Это наш деликатес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Но, а тыквенные каши,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Что глотают дети наши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Словно целый год не ели,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Что за прелесть, в самом деле.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Тыкву похвалить нам надо,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Для нее хвала – награда!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752473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ddesktopwallpapers.in/wp-content/uploads/2015/08/wheat-nature-close-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" y="0"/>
            <a:ext cx="9277907" cy="684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7147700" cy="292494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Зашепчется дождь тихим голосом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С травами да цветами.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И поднимется рожь спелым колосом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Над бескрайними полями.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Уродится в поле ржаной хлебушек,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Рожь накормит вволю наших детушек!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364564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vbglenobl.ru/sites/default/files/wheat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60512" y="260648"/>
            <a:ext cx="6059016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В каждом зернышке пшеницы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Летом и зимой.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Сила солнышка хранится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И земли родной.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И растет над небом светлым,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Строен и высок,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Словно Родина,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  <a:latin typeface="Georgia" pitchFamily="18" charset="0"/>
              </a:rPr>
              <a:t> Бессмертный хлебный колосок!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078786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eauty-bake.com/d/350760/d/image001_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" t="15620" r="2995" b="17265"/>
          <a:stretch/>
        </p:blipFill>
        <p:spPr bwMode="auto">
          <a:xfrm>
            <a:off x="4211959" y="3368278"/>
            <a:ext cx="4674463" cy="33623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Пословицы</a:t>
            </a:r>
            <a:endParaRPr lang="ru-RU" sz="6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3024336"/>
          </a:xfrm>
        </p:spPr>
        <p:txBody>
          <a:bodyPr numCol="2">
            <a:noAutofit/>
          </a:bodyPr>
          <a:lstStyle/>
          <a:p>
            <a:pPr algn="ctr"/>
            <a:r>
              <a:rPr lang="ru-RU" sz="2000" dirty="0"/>
              <a:t>Ржаной хлебушко – калачу дедушка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r>
              <a:rPr lang="ru-RU" sz="2000" dirty="0"/>
              <a:t> </a:t>
            </a:r>
            <a:r>
              <a:rPr lang="ru-RU" sz="2000" dirty="0" smtClean="0"/>
              <a:t>Гречневая </a:t>
            </a:r>
            <a:r>
              <a:rPr lang="ru-RU" sz="2000" dirty="0"/>
              <a:t>каша – матушка </a:t>
            </a:r>
            <a:r>
              <a:rPr lang="ru-RU" sz="2000" dirty="0" smtClean="0"/>
              <a:t>наша, а </a:t>
            </a:r>
            <a:r>
              <a:rPr lang="ru-RU" sz="2000" dirty="0"/>
              <a:t>хлеб ржаной – отец родной</a:t>
            </a:r>
            <a:r>
              <a:rPr lang="ru-RU" sz="2000" dirty="0" smtClean="0"/>
              <a:t>.</a:t>
            </a:r>
            <a:r>
              <a:rPr lang="ru-RU" sz="2000" dirty="0"/>
              <a:t>  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Рыба </a:t>
            </a:r>
            <a:r>
              <a:rPr lang="ru-RU" sz="2000" dirty="0"/>
              <a:t>– вода, ягода – трава, а ржаной хлеб – всему голова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/>
              <a:t>Поработавши до поту и поешь в охоту.</a:t>
            </a:r>
          </a:p>
          <a:p>
            <a:pPr marL="0" indent="0" algn="ctr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</a:t>
            </a:r>
            <a:r>
              <a:rPr lang="ru-RU" sz="2000" dirty="0"/>
              <a:t> Горька работа, да хлеб сладок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5364" name="Picture 4" descr="http://static-eu.insales.ru/images/products/1/7190/61160470/de83251d94614593572aefa9e4ab5b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836847"/>
            <a:ext cx="3600400" cy="24251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229285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45224"/>
            <a:ext cx="8229600" cy="1296144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/>
              <a:t>   </a:t>
            </a:r>
            <a:r>
              <a:rPr lang="ru-RU" dirty="0">
                <a:latin typeface="Georgia" pitchFamily="18" charset="0"/>
              </a:rPr>
              <a:t>Что летом родится – зимой пригодится</a:t>
            </a:r>
            <a:r>
              <a:rPr lang="ru-RU" dirty="0" smtClean="0">
                <a:latin typeface="Georgia" pitchFamily="18" charset="0"/>
              </a:rPr>
              <a:t>.</a:t>
            </a:r>
          </a:p>
          <a:p>
            <a:pPr algn="ctr"/>
            <a:r>
              <a:rPr lang="ru-RU" dirty="0">
                <a:latin typeface="Georgia" pitchFamily="18" charset="0"/>
              </a:rPr>
              <a:t>   Лето – </a:t>
            </a:r>
            <a:r>
              <a:rPr lang="ru-RU" dirty="0" err="1">
                <a:latin typeface="Georgia" pitchFamily="18" charset="0"/>
              </a:rPr>
              <a:t>собериха</a:t>
            </a:r>
            <a:r>
              <a:rPr lang="ru-RU" dirty="0">
                <a:latin typeface="Georgia" pitchFamily="18" charset="0"/>
              </a:rPr>
              <a:t>, зима – </a:t>
            </a:r>
            <a:r>
              <a:rPr lang="ru-RU" dirty="0" err="1">
                <a:latin typeface="Georgia" pitchFamily="18" charset="0"/>
              </a:rPr>
              <a:t>поедиха</a:t>
            </a:r>
            <a:r>
              <a:rPr lang="ru-RU" dirty="0">
                <a:latin typeface="Georgia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6386" name="Picture 2" descr="http://wallpaperbeta.com/wallpaper_1440x900/banks_cucumbers_tomatoes_pepper_vegetables_1440x900_hd-wallpaper-416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1773"/>
            <a:ext cx="8191752" cy="511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210805"/>
      </p:ext>
    </p:extLst>
  </p:cSld>
  <p:clrMapOvr>
    <a:masterClrMapping/>
  </p:clrMapOvr>
  <p:transition spd="slow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640" y="188311"/>
            <a:ext cx="8756840" cy="2088561"/>
          </a:xfrm>
        </p:spPr>
        <p:txBody>
          <a:bodyPr/>
          <a:lstStyle/>
          <a:p>
            <a:pPr algn="ctr"/>
            <a:r>
              <a:rPr lang="ru-RU" dirty="0"/>
              <a:t>  </a:t>
            </a:r>
            <a:r>
              <a:rPr lang="ru-RU" dirty="0">
                <a:latin typeface="Georgia" pitchFamily="18" charset="0"/>
              </a:rPr>
              <a:t> </a:t>
            </a:r>
            <a:r>
              <a:rPr lang="ru-RU" sz="2400" dirty="0">
                <a:latin typeface="Georgia" pitchFamily="18" charset="0"/>
              </a:rPr>
              <a:t>Весна красна цветами, а осень снопами.</a:t>
            </a:r>
          </a:p>
          <a:p>
            <a:pPr algn="ctr"/>
            <a:r>
              <a:rPr lang="ru-RU" sz="2400" dirty="0">
                <a:latin typeface="Georgia" pitchFamily="18" charset="0"/>
              </a:rPr>
              <a:t>   Что пожнешь, то и молотишь, а что смолотишь, то и в амбар положишь.</a:t>
            </a:r>
          </a:p>
          <a:p>
            <a:pPr algn="ctr"/>
            <a:r>
              <a:rPr lang="ru-RU" sz="2400" dirty="0">
                <a:latin typeface="Georgia" pitchFamily="18" charset="0"/>
              </a:rPr>
              <a:t>   Летний день год кормит.</a:t>
            </a:r>
          </a:p>
          <a:p>
            <a:endParaRPr lang="ru-RU" dirty="0"/>
          </a:p>
        </p:txBody>
      </p:sp>
      <p:pic>
        <p:nvPicPr>
          <p:cNvPr id="17410" name="Picture 2" descr="http://rivista-cdn.pittsburghmagazine.com/shutterstock_207408649(1).jpg?ver=14315480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60848"/>
            <a:ext cx="7022134" cy="466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boombob.ru/resize.php?id=19164&amp;num=11&amp;width=515&amp;height=467.178571428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2497096" cy="226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048458"/>
      </p:ext>
    </p:extLst>
  </p:cSld>
  <p:clrMapOvr>
    <a:masterClrMapping/>
  </p:clrMapOvr>
  <p:transition spd="slow" advTm="1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48DD4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myshared.ru/5/467209/slid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287" r="-3500" b="54498"/>
          <a:stretch/>
        </p:blipFill>
        <p:spPr bwMode="auto">
          <a:xfrm>
            <a:off x="39536" y="1412776"/>
            <a:ext cx="933062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74638"/>
            <a:ext cx="9144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Народные приметы и поговорки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493567"/>
      </p:ext>
    </p:extLst>
  </p:cSld>
  <p:clrMapOvr>
    <a:masterClrMapping/>
  </p:clrMapOvr>
  <p:transition spd="slow" advTm="50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Народные приметы и поговорки</a:t>
            </a:r>
          </a:p>
        </p:txBody>
      </p:sp>
      <p:pic>
        <p:nvPicPr>
          <p:cNvPr id="4" name="Picture 2" descr="http://images.myshared.ru/5/467209/slide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78" b="10845"/>
          <a:stretch/>
        </p:blipFill>
        <p:spPr bwMode="auto">
          <a:xfrm>
            <a:off x="179512" y="1340768"/>
            <a:ext cx="8820056" cy="524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45434"/>
      </p:ext>
    </p:extLst>
  </p:cSld>
  <p:clrMapOvr>
    <a:masterClrMapping/>
  </p:clrMapOvr>
  <p:transition spd="slow" advTm="50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vprazdniki.com/wp-content/uploads/2015/10/17-noyabrya-kakie-prazdniki-segodnya-imeninyi-sobyitiya-istorii-dni-rozhden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3" y="5229200"/>
            <a:ext cx="8028384" cy="86409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Спасибо за внимание!!!</a:t>
            </a:r>
            <a:endParaRPr lang="ru-RU" sz="4800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042952"/>
      </p:ext>
    </p:extLst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allpaper.gilagamers.com/images/5513-beautiful-vegetable-gar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3400" y="116632"/>
            <a:ext cx="5400600" cy="381642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Georgia" pitchFamily="18" charset="0"/>
              </a:rPr>
              <a:t>В огороде много гряд: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Georgia" pitchFamily="18" charset="0"/>
              </a:rPr>
              <a:t>Тут и репа и салат,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Georgia" pitchFamily="18" charset="0"/>
              </a:rPr>
              <a:t>Тут и свекла и горох,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Georgia" pitchFamily="18" charset="0"/>
              </a:rPr>
              <a:t>А картофель разве плох?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Georgia" pitchFamily="18" charset="0"/>
              </a:rPr>
              <a:t>Наш зеленый огород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Georgia" pitchFamily="18" charset="0"/>
              </a:rPr>
              <a:t>Нас прокормит целый год!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8756956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estia-wm.ru/wp-content/uploads/2013/07/Blyuda-iz-ovoschej.-Hrane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6653515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08920"/>
            <a:ext cx="4114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atin typeface="Georgia" pitchFamily="18" charset="0"/>
              </a:rPr>
              <a:t>Я корзину овощей</a:t>
            </a:r>
          </a:p>
          <a:p>
            <a:pPr marL="0" indent="0" algn="ctr">
              <a:buNone/>
            </a:pPr>
            <a:r>
              <a:rPr lang="ru-RU" sz="2800" dirty="0">
                <a:latin typeface="Georgia" pitchFamily="18" charset="0"/>
              </a:rPr>
              <a:t>С огорода принесу.</a:t>
            </a:r>
          </a:p>
          <a:p>
            <a:pPr marL="0" indent="0" algn="ctr">
              <a:buNone/>
            </a:pPr>
            <a:r>
              <a:rPr lang="ru-RU" sz="2800" dirty="0">
                <a:latin typeface="Georgia" pitchFamily="18" charset="0"/>
              </a:rPr>
              <a:t>Пили лук и сельдерей</a:t>
            </a:r>
          </a:p>
          <a:p>
            <a:pPr marL="0" indent="0" algn="ctr">
              <a:buNone/>
            </a:pPr>
            <a:r>
              <a:rPr lang="ru-RU" sz="2800" dirty="0">
                <a:latin typeface="Georgia" pitchFamily="18" charset="0"/>
              </a:rPr>
              <a:t>Утром светлую росу.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4235979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gro2b.ru/mediadb/382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842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70892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Росточком была, все воду пила.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Побелела, растолстела,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 Словно сахар захрустела.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004854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pikprom.com/wp-content/uploads/2013/12/Photoxpress_43332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8923918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2967" y="548680"/>
            <a:ext cx="648072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latin typeface="Georgia" pitchFamily="18" charset="0"/>
              </a:rPr>
              <a:t>Укроп добавляют в рассол</a:t>
            </a:r>
            <a:r>
              <a:rPr lang="ru-RU" sz="2800" dirty="0" smtClean="0">
                <a:latin typeface="Georgia" pitchFamily="18" charset="0"/>
              </a:rPr>
              <a:t>,</a:t>
            </a:r>
            <a:r>
              <a:rPr lang="ru-RU" sz="2800" dirty="0">
                <a:latin typeface="Georgia" pitchFamily="18" charset="0"/>
              </a:rPr>
              <a:t> маринад.</a:t>
            </a:r>
          </a:p>
          <a:p>
            <a:pPr marL="0" indent="0" algn="ctr">
              <a:buNone/>
            </a:pPr>
            <a:r>
              <a:rPr lang="ru-RU" sz="2800" dirty="0">
                <a:latin typeface="Georgia" pitchFamily="18" charset="0"/>
              </a:rPr>
              <a:t>Душист и приятен его аромат.</a:t>
            </a:r>
          </a:p>
          <a:p>
            <a:pPr marL="0" indent="0" algn="ctr">
              <a:buNone/>
            </a:pPr>
            <a:r>
              <a:rPr lang="ru-RU" sz="2800" dirty="0">
                <a:latin typeface="Georgia" pitchFamily="18" charset="0"/>
              </a:rPr>
              <a:t>Огурчик соленый так крепок на вид,</a:t>
            </a:r>
          </a:p>
          <a:p>
            <a:pPr marL="0" indent="0" algn="ctr">
              <a:buNone/>
            </a:pPr>
            <a:r>
              <a:rPr lang="ru-RU" sz="2800" dirty="0">
                <a:latin typeface="Georgia" pitchFamily="18" charset="0"/>
              </a:rPr>
              <a:t>Он пахнет укропом и вкусно хрустит.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584265"/>
      </p:ext>
    </p:extLst>
  </p:cSld>
  <p:clrMapOvr>
    <a:masterClrMapping/>
  </p:clrMapOvr>
  <p:transition spd="slow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eminis.com/global/br/products/PublishingImages/DSCF0063%20(Small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914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772816"/>
            <a:ext cx="533893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Что морковь весьма полезна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Это всем давно известно.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Этот вкусный корнеплод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Уважает весь народ.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В блюда первые кладут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И 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зажарки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, и в салаты.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Подружитесь с ней ребята.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212107"/>
      </p:ext>
    </p:extLst>
  </p:cSld>
  <p:clrMapOvr>
    <a:masterClrMapping/>
  </p:clrMapOvr>
  <p:transition spd="slow" advTm="2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sostavproduktov.ru/sites/default/files/pictures/ovoshi%2C%20griby%2C%20pryanosti/zelenaya_redka_poleznie_svoyst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1"/>
            <a:ext cx="7308304" cy="486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88640"/>
            <a:ext cx="6851104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Редька крепка, и бела, и вкусна,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Бодрость и силу нам дарит она.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Осенью с поля ее привезем,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В подпол глубокий ее уберем.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Пусть она в подполе зиму хранится,</a:t>
            </a:r>
          </a:p>
          <a:p>
            <a:pPr marL="0" indent="0" algn="ctr">
              <a:buNone/>
            </a:pPr>
            <a:r>
              <a:rPr lang="ru-RU" dirty="0">
                <a:latin typeface="Georgia" pitchFamily="18" charset="0"/>
              </a:rPr>
              <a:t>Нам для салатов она пригодится.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285053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img4.postila.ru/storage/11360000/11331837/9fc375de75b8bfd915c7aa996a71fe5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9344" y="332656"/>
            <a:ext cx="59046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Georgia" pitchFamily="18" charset="0"/>
              </a:rPr>
              <a:t>Среди листьев изумрудных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Georgia" pitchFamily="18" charset="0"/>
              </a:rPr>
              <a:t>Спрятался огурчик.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Georgia" pitchFamily="18" charset="0"/>
              </a:rPr>
              <a:t>Отыскать его не трудно –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Georgia" pitchFamily="18" charset="0"/>
              </a:rPr>
              <a:t>Вот же он, голубчик.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Georgia" pitchFamily="18" charset="0"/>
              </a:rPr>
              <a:t>Он блестящий и колючий, </a:t>
            </a:r>
            <a:endParaRPr lang="ru-RU" sz="28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Georgia" pitchFamily="18" charset="0"/>
              </a:rPr>
              <a:t>О</a:t>
            </a: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н </a:t>
            </a:r>
            <a:r>
              <a:rPr lang="ru-RU" sz="2800" b="1" dirty="0">
                <a:solidFill>
                  <a:schemeClr val="bg1"/>
                </a:solidFill>
                <a:latin typeface="Georgia" pitchFamily="18" charset="0"/>
              </a:rPr>
              <a:t>хрустящий и пахучий.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bg1"/>
                </a:solidFill>
                <a:latin typeface="Georgia" pitchFamily="18" charset="0"/>
              </a:rPr>
              <a:t>Положу его в салат, </a:t>
            </a:r>
            <a:endParaRPr lang="ru-RU" sz="2800" b="1" dirty="0" smtClean="0">
              <a:solidFill>
                <a:schemeClr val="bg1"/>
              </a:solidFill>
              <a:latin typeface="Georgia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Georgia" pitchFamily="18" charset="0"/>
              </a:rPr>
              <a:t>То-то </a:t>
            </a:r>
            <a:r>
              <a:rPr lang="ru-RU" sz="2800" b="1" dirty="0">
                <a:solidFill>
                  <a:schemeClr val="bg1"/>
                </a:solidFill>
                <a:latin typeface="Georgia" pitchFamily="18" charset="0"/>
              </a:rPr>
              <a:t>будет аромат.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57135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putnikbig.ru/media/k2/items/cache/30650c2c44cf5fecb793487c0d61c0ed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493" cy="688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332656"/>
            <a:ext cx="4896544" cy="48965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В огороде помидор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Взгромоздился на забор,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Притворяется негодник,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Будто сам он – огородник.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Ай – ай – ай, помидор,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Стыд тебе и позор.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Покраснел сорванец,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Устыдился, наконец,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И скатился чин по чину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К огороднику в корзину.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128400"/>
      </p:ext>
    </p:extLst>
  </p:cSld>
  <p:clrMapOvr>
    <a:masterClrMapping/>
  </p:clrMapOvr>
  <p:transition spd="slow" advTm="3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411</Words>
  <Application>Microsoft Office PowerPoint</Application>
  <PresentationFormat>Экран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Праздник урожая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Пословицы</vt:lpstr>
      <vt:lpstr>Презентация PowerPoint</vt:lpstr>
      <vt:lpstr>Презентация PowerPoint</vt:lpstr>
      <vt:lpstr>Презентация PowerPoint</vt:lpstr>
      <vt:lpstr>Народные приметы и поговорки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урожая</dc:title>
  <dc:creator>Любовь Бутова</dc:creator>
  <cp:lastModifiedBy>Любовь Бутова</cp:lastModifiedBy>
  <cp:revision>16</cp:revision>
  <dcterms:created xsi:type="dcterms:W3CDTF">2015-11-22T12:12:48Z</dcterms:created>
  <dcterms:modified xsi:type="dcterms:W3CDTF">2015-11-22T14:29:02Z</dcterms:modified>
</cp:coreProperties>
</file>