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5" r:id="rId2"/>
    <p:sldId id="382" r:id="rId3"/>
    <p:sldId id="384" r:id="rId4"/>
    <p:sldId id="298" r:id="rId5"/>
    <p:sldId id="306" r:id="rId6"/>
    <p:sldId id="308" r:id="rId7"/>
    <p:sldId id="312" r:id="rId8"/>
    <p:sldId id="315" r:id="rId9"/>
    <p:sldId id="322" r:id="rId10"/>
    <p:sldId id="335" r:id="rId11"/>
    <p:sldId id="344" r:id="rId12"/>
    <p:sldId id="343" r:id="rId13"/>
    <p:sldId id="359" r:id="rId14"/>
    <p:sldId id="356" r:id="rId15"/>
    <p:sldId id="361" r:id="rId16"/>
    <p:sldId id="358" r:id="rId17"/>
    <p:sldId id="391" r:id="rId18"/>
    <p:sldId id="409" r:id="rId19"/>
    <p:sldId id="388" r:id="rId20"/>
    <p:sldId id="389" r:id="rId21"/>
    <p:sldId id="398" r:id="rId22"/>
    <p:sldId id="402" r:id="rId23"/>
    <p:sldId id="41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6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4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8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67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2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85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3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6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8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7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2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8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0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EEB1-116E-41F8-8F6B-643CB948545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0779E0-9DBA-4B03-AA9E-489F3ECD2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4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330" y="5399224"/>
            <a:ext cx="4749800" cy="1193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 РОДНОГО КРАЯ «ПАМЯТЬ В ПАМЯТНИКАХ»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upload.wikimedia.org/wikipedia/commons/thumb/5/5e/%D0%AF_%D0%BB%D1%8E%D0%B1%D0%BB%D1%8E_%D0%A2%D0%BE%D0%BB%D1%8C%D1%8F%D1%82%D1%82%D0%B8.jpg/800px-%D0%AF_%D0%BB%D1%8E%D0%B1%D0%BB%D1%8E_%D0%A2%D0%BE%D0%BB%D1%8C%D1%8F%D1%82%D1%82%D0%B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29075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40130" y="233622"/>
            <a:ext cx="6951870" cy="612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- составители: творческий коллектив учителей МБУ « Школа № 41» г. Тольятти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составе: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Неплюева Г.В, учитель истории и обществознания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Голяшова Е.В, учитель физики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Гурилева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Л.В.,учитель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Т.В.,учитель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О.В, учитель географии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Манихина Л.Г, учитель химии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Севостьянова Е.В, учитель музыки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Федина С.В, учитель изобразительного искусства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Фарафонова Н.В, учитель физической культуры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Т.Б, учитель русского языка и литературы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Куропаткина Татьяна Витальевна, учитель истории и обществознания, МБУ № 94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Федина К.Ю.,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и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литературы,МБУ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44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4313" y="112389"/>
            <a:ext cx="11237844" cy="9112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99" y="0"/>
            <a:ext cx="9181548" cy="9865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1-4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1465402"/>
            <a:ext cx="7924800" cy="49353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Проспект Степана Разина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честь кого назван проспект? </a:t>
            </a:r>
            <a:endParaRPr lang="ru-RU" sz="2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</a:p>
          <a:p>
            <a:pPr marL="265113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нашем городе есть памятники Ленину. Ленин – это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имя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фамилия?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Где расположены эти памятники?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3. </a:t>
            </a:r>
            <a:endParaRPr lang="ru-RU" sz="29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Назовите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большой и самый известный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памятник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городе</a:t>
            </a:r>
          </a:p>
          <a:p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4. </a:t>
            </a:r>
            <a:endParaRPr lang="ru-RU" sz="29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0"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фотографии « спрятана» фамилия известного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гидростроевца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внес огромный вклад в строительство города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Тольятти.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эту фамилию и правильно напишите её </a:t>
            </a:r>
            <a:endParaRPr lang="ru-RU" sz="2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amiatneyki-toliatti-foto-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1465402"/>
            <a:ext cx="3053522" cy="4935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5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2696" y="191901"/>
            <a:ext cx="10204174" cy="722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513" y="92764"/>
            <a:ext cx="8465930" cy="7818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«Музыкальная»     Задание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2374" y="1732859"/>
            <a:ext cx="4572000" cy="138140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музыкантов посвящен данный памятник в г. Самара?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49387"/>
            <a:ext cx="4289425" cy="3979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43450" y="2423559"/>
            <a:ext cx="6653420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0">
              <a:spcBef>
                <a:spcPts val="1000"/>
              </a:spcBef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С. Высоцкому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Самаре - мемориал, посвящённый памяти поэта, актёра, сочинителя и исполнителя песен Владимира Семёновича Высоцкого. Автор - известный художник и скульптор Михаил Михайлович Шемякин.</a:t>
            </a:r>
          </a:p>
          <a:p>
            <a:pPr marL="265113" lvl="0">
              <a:spcBef>
                <a:spcPts val="1000"/>
              </a:spcBef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Поводом для установки памятника в этом месте послужили концерты В. Высоцкого, прошедшие в Куйбышевском ледовом дворце спорта 29 ноября 1967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0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28875" y="119268"/>
            <a:ext cx="8950098" cy="9112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600" y="92764"/>
            <a:ext cx="8725226" cy="7023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«Музыкальная» 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600" y="1349946"/>
            <a:ext cx="5781918" cy="141657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 советских композиторов, в годы ВОВ закончил в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знаменитую симфонию посвящённую блокадному Ленинграду?</a:t>
            </a:r>
          </a:p>
        </p:txBody>
      </p:sp>
      <p:pic>
        <p:nvPicPr>
          <p:cNvPr id="34818" name="Picture 2" descr="https://img-fotki.yandex.ru/get/94596/375901008.e/0_14bf28_f3dcfec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4"/>
            <a:ext cx="2787600" cy="2278863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dosaaf34-tr.ru/wp-content/uploads/2017/09/1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1056986"/>
            <a:ext cx="3162300" cy="2406001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275" y="2439077"/>
            <a:ext cx="11134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«Музыкальная»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Ответ: задание 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33" y="3780222"/>
            <a:ext cx="1823334" cy="25576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7600" y="3901292"/>
            <a:ext cx="7164324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Симфония Дмитрия Дмитриевича Шостаковича в 4 частях.</a:t>
            </a: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1941 года, в уже блокадном Ленинграде (блокада началась 8 сентября), Шостакович написал вторую часть и начал работу над третьей. Первые три части симфонии он писал в доме Бенуа на Каменноостровском проспекте. 1 октября композитор вместе с семьёй был вывезен из Ленинграда; после недолгого пребывания в Москве он отправился в Куйбышев, где 27 декабря 1941 года и была закончена симфония.</a:t>
            </a:r>
          </a:p>
        </p:txBody>
      </p:sp>
    </p:spTree>
    <p:extLst>
      <p:ext uri="{BB962C8B-B14F-4D97-AF65-F5344CB8AC3E}">
        <p14:creationId xmlns:p14="http://schemas.microsoft.com/office/powerpoint/2010/main" val="34522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033" y="2979725"/>
            <a:ext cx="10212733" cy="8010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«Художественная» 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задание 1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7300" y="4104514"/>
            <a:ext cx="10934700" cy="229628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генеральной дирекции ПАО «АВТОВАЗ»</a:t>
            </a:r>
          </a:p>
          <a:p>
            <a:pPr marL="265113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А)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объект находится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заводоуправления АвтоВАЗа?</a:t>
            </a:r>
          </a:p>
          <a:p>
            <a:pPr marL="35718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(Огромная вращающаяся эмблема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торговой марки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Lada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71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этажей насчитывает это здание?</a:t>
            </a:r>
          </a:p>
          <a:p>
            <a:pPr marL="35718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( 25 этажей)</a:t>
            </a:r>
          </a:p>
          <a:p>
            <a:endParaRPr lang="ru-RU" dirty="0"/>
          </a:p>
        </p:txBody>
      </p:sp>
      <p:pic>
        <p:nvPicPr>
          <p:cNvPr id="15364" name="Picture 4" descr="https://s0.rbk.ru/v6_top_pics/resized/1180xH/media/img/9/59/754285052436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735"/>
            <a:ext cx="3024902" cy="1869940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3875" y="1123419"/>
            <a:ext cx="6096000" cy="18794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генеральной дирекции ПАО «АВТОВАЗ»</a:t>
            </a:r>
          </a:p>
          <a:p>
            <a:pPr marL="622300" lvl="0" indent="-622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  Какой объект находится на вершине заводоуправления АвтоВАЗа?</a:t>
            </a:r>
          </a:p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  Сколько этажей насчитывает это здание?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2612" y="328819"/>
            <a:ext cx="11058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«Художественная»   Задание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0326" y="191902"/>
            <a:ext cx="11052313" cy="9112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224" y="106016"/>
            <a:ext cx="8956261" cy="8938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«Художественная» Задание 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1103116"/>
            <a:ext cx="8391525" cy="2307815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Мемориал. Вечный огонь. Парк Победы Автозаводского района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какого события было построено это памятное сооружение? Что собой представляет это архитектурное сооружение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барельефы изображены на внутренней стороне стел?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s://pbs.twimg.com/media/CFX_xiIWMAAic-d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09" y="1189002"/>
            <a:ext cx="3331266" cy="2221929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9394" y="3625776"/>
            <a:ext cx="11256889" cy="2714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A53010"/>
              </a:buClr>
              <a:buFont typeface="+mj-lt"/>
              <a:buAutoNum type="arabicPeriod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Мемориал. Вечный огонь. Парк Победы Автозаводского района</a:t>
            </a: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Мемориал возведен в честь 40-летия Победы в Великой Отечественной войне, четыре стелы высотой 10 метров, объединенных кольцом. Четыре стелы – в память о четырех годах войны. У вершины каждой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стеллы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числа, обозначающие тот или иной год войны 1941-1942, 1942-1943, 1943-1944, 1944-1945б) </a:t>
            </a: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барельефы изображены на внутренней стороне стел?</a:t>
            </a: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Барельефы: «Партизаны», «Жертвы фашизма», «Тыл», «Фронт»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0327" y="3271833"/>
            <a:ext cx="11535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«Художественная»  </a:t>
            </a: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Ответ: задание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3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6190" y="119271"/>
            <a:ext cx="9753601" cy="596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772" y="119269"/>
            <a:ext cx="8929757" cy="609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«Художественная»   Задание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63" y="850279"/>
            <a:ext cx="11099800" cy="106997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Божьего посланника на открытой книге слова: «Время собирать камни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этот памятник и где он установлен?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чём скорбит ангел?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3" y="2041664"/>
            <a:ext cx="3851269" cy="14988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3290" y="4512166"/>
            <a:ext cx="797781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Как называется этот памятник и где он установлен?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Монументальная  композиция «Скорбящий ангел», городской парк Центрального района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 О чём скорбит ангел? 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Ангел скорбит по невинно убиенным жертвам политических репрессий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3094" y="3661880"/>
            <a:ext cx="10919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«Художественная» 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Ответ: задание  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7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87895" y="152145"/>
            <a:ext cx="10177670" cy="7357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95" y="66260"/>
            <a:ext cx="8911535" cy="86139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«Литературная»  Задание 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533" y="5900805"/>
            <a:ext cx="7442200" cy="654931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Гиперболоид</a:t>
            </a:r>
            <a:r>
              <a:rPr lang="ru-RU" sz="2000" u="sng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инженера</a:t>
            </a:r>
            <a:r>
              <a:rPr lang="ru-RU" sz="2000" u="sng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(1927)</a:t>
            </a:r>
          </a:p>
        </p:txBody>
      </p:sp>
      <p:pic>
        <p:nvPicPr>
          <p:cNvPr id="16392" name="Picture 8" descr="http://bilettlt.ru/application/includes/img/b/5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1"/>
            <a:ext cx="3871633" cy="30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19500" y="1080549"/>
            <a:ext cx="802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об этом писателе: что его связывает с Самарой. Какие наиболее известные произведения?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699" y="4155674"/>
            <a:ext cx="8629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и советский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общественный деятель из рода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социально-психологических,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научно-фантастических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романов, повестей и рассказов,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публицистических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произведений. Лауреат трёх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Сталинских премий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первой степени (1941, 1943; 1946 -  посмертно).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7345" y="6043605"/>
            <a:ext cx="533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lang="ru-RU" u="sng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ключик</a:t>
            </a:r>
            <a:r>
              <a:rPr lang="ru-RU" u="sng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u="sng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</a:t>
            </a:r>
            <a:r>
              <a:rPr lang="ru-RU" u="sng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(1936)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Buratino kanevsky frontpage 1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3235989"/>
            <a:ext cx="1905000" cy="2533651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1" y="2650209"/>
            <a:ext cx="7405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«Литературная» </a:t>
            </a: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Ответ: задание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8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0086" y="191900"/>
            <a:ext cx="11171583" cy="8020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98374" y="0"/>
            <a:ext cx="9458739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«Литературная»  Задание 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1774" y="1825625"/>
            <a:ext cx="5112026" cy="4351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наиболее яркий представитель «гусарской поэзии», друг А.С. Пушкина был связан с Самарской областью?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Содержимое 3" descr="Denisdavydov_189x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1"/>
            <a:ext cx="2515691" cy="2928318"/>
          </a:xfrm>
          <a:prstGeom prst="rect">
            <a:avLst/>
          </a:prstGeom>
        </p:spPr>
      </p:pic>
      <p:sp>
        <p:nvSpPr>
          <p:cNvPr id="6" name="Семиугольник 5"/>
          <p:cNvSpPr/>
          <p:nvPr/>
        </p:nvSpPr>
        <p:spPr>
          <a:xfrm>
            <a:off x="1206400" y="1268761"/>
            <a:ext cx="1800200" cy="172819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06600" y="3533510"/>
            <a:ext cx="5821959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Васильевич Давыдов (1784-1839),  русский поэт, наиболее яркий представитель «гусарской поэзии», генерал-лейтенант</a:t>
            </a:r>
          </a:p>
          <a:p>
            <a:pPr lvl="0" fontAlgn="base">
              <a:spcBef>
                <a:spcPts val="1000"/>
              </a:spcBef>
              <a:buClr>
                <a:srgbClr val="A53010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селе Верхняя Маза (бывший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Сызранский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уезд, ныне Ульяновская область) с 1832 по 1839 год жил поэт, герой Отечественной войны 1812 года 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Давыдов.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села он выезжал в Сызрань и в Самару</a:t>
            </a:r>
            <a:endParaRPr lang="ru-RU" dirty="0"/>
          </a:p>
        </p:txBody>
      </p:sp>
      <p:pic>
        <p:nvPicPr>
          <p:cNvPr id="8" name="Содержимое 3" descr="Denisdavydov_189x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7063" y="3547472"/>
            <a:ext cx="2557170" cy="29766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898374" y="2777673"/>
            <a:ext cx="1077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«Литературная» </a:t>
            </a: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Ответ: задание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07165" y="191902"/>
            <a:ext cx="9886122" cy="802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1339" y="0"/>
            <a:ext cx="7723809" cy="9468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«Спортивная»  Задание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513" y="1221582"/>
            <a:ext cx="8102600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году «Жигули» впервые завоевывает медали высшей лиги чемпионата?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а)1970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б)1972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в)1975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В) В 1975г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22" name="Picture 2" descr="https://upload.wikimedia.org/wikipedia/commons/thumb/e/ee/Speedway.jpg/1024px-Speed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" y="1690688"/>
            <a:ext cx="3154368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upload.wikimedia.org/wikipedia/commons/thumb/3/34/Speedway_Extraliiga_22._5._2010_-_er%C3%A4_17.jpg/1024px-Speedway_Extraliiga_22._5._2010_-_er%C3%A4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" y="4267200"/>
            <a:ext cx="3068649" cy="16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9600" y="191902"/>
            <a:ext cx="10455965" cy="656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906" y="79512"/>
            <a:ext cx="7934739" cy="8010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«Техническая»   Задание 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982" y="1719607"/>
            <a:ext cx="7000461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прославился наш земляк-изобретатель.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Николаевич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Подсказка1: он произвел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технологическую революцию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отрасли, которая сегодня  в нашем городе, регионе и стране занимает ключевую позицию.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 2: наша школа тесно сотрудничает с крупнейшим предприятием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холдинга-крупнейшего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производителя азота.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Подсказка 3: разработанная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технология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…..позволила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ресурс работы этих агрегатов в несколько раз и отказаться от поставок аналогичных устройств из США</a:t>
            </a:r>
          </a:p>
        </p:txBody>
      </p:sp>
      <p:pic>
        <p:nvPicPr>
          <p:cNvPr id="1026" name="Picture 2" descr="20-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018506"/>
            <a:ext cx="4316264" cy="2368550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895" y="829071"/>
            <a:ext cx="10591800" cy="16545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обоснование игры </a:t>
            </a:r>
            <a:r>
              <a:rPr lang="en-US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в памятниках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игроков: 7-9 классы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861" y="2154634"/>
            <a:ext cx="5384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полученных на уроках;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навыки сотрудничества, коллективного взаимодействия;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разностороннему развитию учащихся;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интерес, смекалку, находчивость, творческие способности,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эстетический вкус;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социально-культурной адаптации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традициями края в привлекательной и доступной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0700" y="2483644"/>
            <a:ext cx="429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Организационный момент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приветствие;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настрой учащихся на работу.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Основная часть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2.1. Представление команд.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Поучение маршрутных листов и выполнение заданий по станциям.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Заключительная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3.1. Рефлексия. Просмотр презентации с материалом станций.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3.2. Подведение итогов конкурса.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3.3. 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1590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791" y="404882"/>
            <a:ext cx="9564757" cy="73480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«Техническая»  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задание 1 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65" y="1586706"/>
            <a:ext cx="6985000" cy="48291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для аммиака и сварочный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двигателя оказался автором более 50 патентов, в том числе международных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Николаевич Сергеев — разработчик оригинальной технологии сварки роторов для производства аммиака,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питания сварочной дуги, аэродинамических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спойлеров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вазовских автомобилей и еще более 50 изделий, до сих пор применяющихся в шести отраслях промышленности.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патент на изобретение Сергеев получил, еще будучи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1970-х, и был удостоен почетного тогда звания «Молодой ученый года», а через три года, поступив на работу инженером на завод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Азотреммаш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(ныне часть холдинга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Тольяттиазот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крупнейшего в мире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технологическую революцию в отрасли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им технология сварки рабочих колес центробежных компрессоров позволила увеличить ресурс работы этих агрегатов в несколько раз и отказаться от поставок аналогичных устройств из США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" y="1629744"/>
            <a:ext cx="4316342" cy="237155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2576" y="4004036"/>
            <a:ext cx="3504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 Сергеев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9617" y="1502089"/>
            <a:ext cx="72972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Задача № 1. И в дождь и в стужу на посту, на страже города стоит. </a:t>
            </a:r>
          </a:p>
          <a:p>
            <a:r>
              <a:rPr lang="ru-RU" sz="2800" dirty="0"/>
              <a:t>Затраты на памятник составили 14 млн. 134 тыс. рублей.  Постамент памятника ( в форме стилобата) 14 метров, а скульптура 7,5 метров. Сколько процентов составляет постамент от скульптуры? Ответ округлите до целых. </a:t>
            </a:r>
            <a:r>
              <a:rPr lang="ru-RU" sz="2800" dirty="0" smtClean="0"/>
              <a:t>Назовите, </a:t>
            </a:r>
            <a:r>
              <a:rPr lang="ru-RU" sz="2800" dirty="0"/>
              <a:t>кому этот памятник?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0" y="546514"/>
            <a:ext cx="10558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1391" y="530838"/>
            <a:ext cx="942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«Математическая»   Задание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945"/>
            <a:ext cx="3679617" cy="234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97641" y="5930384"/>
            <a:ext cx="389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Задача № 1.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Ответ:  187%. Татищеву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0" y="546514"/>
            <a:ext cx="10558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1391" y="530838"/>
            <a:ext cx="942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«Математическая»   Задание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8504" y="2108639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Задача № 3.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В городском парке города Тольятти стоит скульптура, мимо которой невозможно пройти равнодушным « Скорбящий ангел» - это увековеченная память о миллионах жертвах политических репрессий, установленная …(дата) 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Вычисли  дату установки памятника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(207105 + 304*208)*1000 – 54864994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9" y="1920081"/>
            <a:ext cx="43656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5810" y="5392600"/>
            <a:ext cx="326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Задача № 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2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Ответ: 30.10.2006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1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/>
              <a:t>Благодарим за участие в игре!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83119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93676" y="138894"/>
            <a:ext cx="11118574" cy="669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18" y="119271"/>
            <a:ext cx="11392871" cy="68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«Этнографическая»    Задание 1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676" y="1041346"/>
            <a:ext cx="11279488" cy="17557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Выясните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народы проживали на территории нашего района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изначально, 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drugoigorod.ru/wp-content/uploads/2016/02/DSCN31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4" y="2173604"/>
            <a:ext cx="2268949" cy="148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rugoigorod.ru/wp-content/uploads/2016/02/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4" y="4210415"/>
            <a:ext cx="1635876" cy="196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конструкция облица волжских булгар. X ве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05" y="2797121"/>
            <a:ext cx="2231688" cy="174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topo-karta.ru/klad_files/samara/stavropol_1912_po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68" y="2173604"/>
            <a:ext cx="6922768" cy="43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3676" y="6211669"/>
            <a:ext cx="4008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Гундоровка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Женщина в возрасте около 40 лет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518" y="3579246"/>
            <a:ext cx="1924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Неандерталец и Кроманьонец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56206" y="4544541"/>
            <a:ext cx="2718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облица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волжских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булгар. X век</a:t>
            </a:r>
          </a:p>
        </p:txBody>
      </p:sp>
    </p:spTree>
    <p:extLst>
      <p:ext uri="{BB962C8B-B14F-4D97-AF65-F5344CB8AC3E}">
        <p14:creationId xmlns:p14="http://schemas.microsoft.com/office/powerpoint/2010/main" val="335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78294" y="99135"/>
            <a:ext cx="11661913" cy="6827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10896600" cy="72707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Этнографическая» Задание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331237"/>
            <a:ext cx="11709400" cy="5257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Загадка-шутка. «Приятного аппетита»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ребусы? Ребусы - это загадка-шутка, в которой слово или фраза изображены в виде рисунков в сочетании с буквами, цифрами, нотами и другими знаками.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придется решить загадку-ребус. Отгадав ее , вы выясните  2 национальных блюда народов нашего Поволжья, в разных вариациях они встречаются у всех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народов. </a:t>
            </a:r>
            <a:r>
              <a:rPr lang="ru-RU" dirty="0" smtClean="0"/>
              <a:t>А)                   3=Р  ш        а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 Б                                               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2" name="Рисунок 11" descr="ребус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165542"/>
            <a:ext cx="7429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4165571"/>
            <a:ext cx="402371" cy="152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164" y="4063926"/>
            <a:ext cx="430709" cy="658547"/>
          </a:xfrm>
          <a:prstGeom prst="rect">
            <a:avLst/>
          </a:prstGeom>
        </p:spPr>
      </p:pic>
      <p:pic>
        <p:nvPicPr>
          <p:cNvPr id="15" name="Рисунок 14" descr="ребус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28" y="5241911"/>
            <a:ext cx="1209928" cy="81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ребусы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23" y="4584679"/>
            <a:ext cx="2381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upload.wikimedia.org/wikipedia/commons/thumb/c/cd/Naehnadel.jpg/1024px-Naehnade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45" y="5129184"/>
            <a:ext cx="950954" cy="81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024" y="5393313"/>
            <a:ext cx="625543" cy="6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31302" y="191902"/>
            <a:ext cx="11436626" cy="629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6" y="1"/>
            <a:ext cx="10121348" cy="8878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«Топографическая» Задание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339" y="1825625"/>
            <a:ext cx="58928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революции главная улица Ставрополя называлась Посадская. Как она называлась после революции?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ttp://img-fotki.yandex.ru/get/6201/46980979.3c/0_9511f_a2fea6bb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30" y="3790122"/>
            <a:ext cx="4230387" cy="2823783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mg-fotki.yandex.ru/get/5607/46980979.3d/0_95133_6bd3928b_ori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8" y="2069293"/>
            <a:ext cx="5085715" cy="30637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886570" y="152146"/>
            <a:ext cx="7271753" cy="11465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522" y="192847"/>
            <a:ext cx="8883921" cy="1033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«Топографическая»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1800" y="1825625"/>
            <a:ext cx="4816476" cy="18717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крепости было выбрано Василием Татищевым, возглавлявшим Оренбургскую экспедицию, на берегу  какой реки ?</a:t>
            </a:r>
          </a:p>
        </p:txBody>
      </p:sp>
      <p:pic>
        <p:nvPicPr>
          <p:cNvPr id="13314" name="Picture 2" descr="https://www.litres.ru/static/bookimages/31/71/63/31716301.bin.dir/h/i_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7" y="709682"/>
            <a:ext cx="2192436" cy="290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730987"/>
            <a:ext cx="31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Татищев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Никитич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endParaRPr lang="ru-RU" dirty="0"/>
          </a:p>
        </p:txBody>
      </p:sp>
      <p:pic>
        <p:nvPicPr>
          <p:cNvPr id="6" name="Picture 14" descr="tn_61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7" y="1376214"/>
            <a:ext cx="3281363" cy="2240595"/>
          </a:xfrm>
          <a:prstGeom prst="rect">
            <a:avLst/>
          </a:prstGeom>
          <a:noFill/>
          <a:ln>
            <a:noFill/>
          </a:ln>
          <a:effectLst>
            <a:outerShdw dist="35921" dir="2700000" sx="101000" sy="101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6570" y="276149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топографическая 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Ответ: задание 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100" y="4700483"/>
            <a:ext cx="9537700" cy="121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для города было выбрано Василием Татищевым, возглавлявшим Оренбургскую экспедицию, на берегу реки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Воложки. </a:t>
            </a:r>
          </a:p>
          <a:p>
            <a:pPr marL="342900" lvl="0" indent="-3429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Изначально крепость называлась Кунья Воложка</a:t>
            </a:r>
            <a:endParaRPr lang="ru-RU" dirty="0"/>
          </a:p>
        </p:txBody>
      </p:sp>
      <p:pic>
        <p:nvPicPr>
          <p:cNvPr id="10" name="Picture 2" descr="http://xn----7sbbaazuatxpyidedi7gqh.xn--p1ai/i/gorod_naselenie/tolyatti/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63" y="4669700"/>
            <a:ext cx="1869120" cy="19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626" y="191900"/>
            <a:ext cx="10866783" cy="7622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87" y="0"/>
            <a:ext cx="10515600" cy="9541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«Географическая»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52" y="866635"/>
            <a:ext cx="10651435" cy="130064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климат нашего города?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климат города?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включен  в 2006 году ЮНЕСКО в состав Средне-Волжского комплексного биосферного резервата. Кто он?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86051"/>
            <a:ext cx="11986591" cy="387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Тольятти умеренно континентальный климат с жарким летом и холодной зимой.  Однако он заметно смягчается Куйбышевским водохранилищем, непосредственно влияющим на территории на расстоянии 1—3 км (Комсомольский и Автозаводский районы города, Центральный район только в районе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Портпосёлка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влияют на климат особенности планировки города, состоящего из обособленных районов, разделённых лесными массивами. Влияние рельефа на микроклимат несущественное из-за его слабой выраженности.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сохранения столь уникального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биокомплекса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были созданы </a:t>
            </a:r>
          </a:p>
          <a:p>
            <a:pPr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Clr>
                <a:srgbClr val="A53010"/>
              </a:buClr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Жигулёвский заповедник и национальный парк, в 2006 году включённые </a:t>
            </a:r>
          </a:p>
          <a:p>
            <a:pPr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Clr>
                <a:srgbClr val="A53010"/>
              </a:buClr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ЮНЕСКО в состав Средне-Волжского комплексного биосферного резервата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999909"/>
            <a:ext cx="879729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1513" y="142078"/>
            <a:ext cx="7275444" cy="1063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674" y="342622"/>
            <a:ext cx="7608542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«Географическая»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915" y="1311236"/>
            <a:ext cx="7454899" cy="331377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характеристику географического положения Тольятти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(в верхнем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среднем, нижнем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Волги, на каком берегу Волги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границе каких физико-географических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районов?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особенность географического положения районов города?</a:t>
            </a:r>
          </a:p>
          <a:p>
            <a:endParaRPr lang="ru-RU" dirty="0"/>
          </a:p>
        </p:txBody>
      </p:sp>
      <p:pic>
        <p:nvPicPr>
          <p:cNvPr id="2050" name="Picture 2" descr="https://i0.wp.com/img-fotki.yandex.ru/get/9740/80430542.1/0_f35d9_bfc30e34_X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386424" cy="40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td1.mycdn.me/image?id=838451372873&amp;t=20&amp;plc=WEB&amp;tkn=*RISMplMEE6FD4Vc4GwXQHke44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467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c.pics.livejournal.com/zdorovs/16627846/331554/331554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40" y="4505739"/>
            <a:ext cx="6365759" cy="2325273"/>
          </a:xfrm>
          <a:prstGeom prst="rect">
            <a:avLst/>
          </a:prstGeom>
          <a:noFill/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71775" y="191902"/>
            <a:ext cx="8823877" cy="749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0"/>
            <a:ext cx="6882020" cy="97334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«Медицинская»   Задание 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775" y="1132806"/>
            <a:ext cx="9420225" cy="35591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Первой Мировой войны 1914-1918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годы Великой Отечественной войны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1941-1945 г. при недостатке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перевязочного материала нередко вместо ваты использовали это растение.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 растение?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«Медицинская» 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 :задание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otvet.imgsmail.ru/download/0e1377eace1a75324e23a196dbcb18a5_i-4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3"/>
            <a:ext cx="2771775" cy="2232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050" y="3066339"/>
            <a:ext cx="1219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Сфагновый мох много заготавливали во время первой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 В годы Великой Отечественной войны он использовался в госпиталях в качестве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сфагно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-марлевых повязок.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Сфагновый мох, содержащий фенольное соединение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сфагнол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давних времен применяют в медицине и ветеринарии как перевязочный материал с бактерицидным действием.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из особенностей сфагновых мхов – их антибиотические свойства. Кроме того, возьмите мох в руку, и вы почувствуете его необыкновенную мягкость – это позволяет использовать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сфагны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бинта и ваты как перевязочное средство.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абсорбционным свойствам, по способности впитывать воду и кровь сфагнум не уступает вате и лигнину. 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Бактерицидные свойства сфагнума могут найти применение и в наши дни как лекарственное сырье для изготовления мазей, порошков и пр. Как противогрибковое средство тоже.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Мхи произрастают в лесах, на лугах, стволах деревьев, скалах, болотах, реже в степи.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Самарской области наибольшее их разнообразие представлено в сырых лесах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08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1271</TotalTime>
  <Words>1852</Words>
  <Application>Microsoft Office PowerPoint</Application>
  <PresentationFormat>Широкоэкранный</PresentationFormat>
  <Paragraphs>174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Helvetica</vt:lpstr>
      <vt:lpstr>Times New Roman</vt:lpstr>
      <vt:lpstr>Wingdings 3</vt:lpstr>
      <vt:lpstr>Легкий дым</vt:lpstr>
      <vt:lpstr>МАРАФОН   ПО ИСТОРИИ РОДНОГО КРАЯ «ПАМЯТЬ В ПАМЯТНИКАХ»</vt:lpstr>
      <vt:lpstr>Дидактическое обоснование игры  «Память в памятниках» уровень игроков: 7-9 классы   </vt:lpstr>
      <vt:lpstr>Станция «Этнографическая»    Задание 1</vt:lpstr>
      <vt:lpstr>Станция «Этнографическая» Задание 3</vt:lpstr>
      <vt:lpstr>Станция «Топографическая» Задание 1</vt:lpstr>
      <vt:lpstr>Станция «Топографическая»  Задание 2</vt:lpstr>
      <vt:lpstr>Станция «Географическая» Задание 1</vt:lpstr>
      <vt:lpstr>Станция «Географическая» Задание 2</vt:lpstr>
      <vt:lpstr>Станция «Медицинская»   Задание 1</vt:lpstr>
      <vt:lpstr>Станция «Историческая» Задание 1-4</vt:lpstr>
      <vt:lpstr>Станция «Музыкальная»     Задание 1</vt:lpstr>
      <vt:lpstr>Станция «Музыкальная»  Задание 2</vt:lpstr>
      <vt:lpstr>Станция «Художественная» Ответ: задание 1</vt:lpstr>
      <vt:lpstr>Станция «Художественная» Задание 2</vt:lpstr>
      <vt:lpstr>Станция «Художественная»   Задание 2</vt:lpstr>
      <vt:lpstr>Станция «Литературная»  Задание 1</vt:lpstr>
      <vt:lpstr>Станция «Литературная»  Задание 2</vt:lpstr>
      <vt:lpstr>Станция «Спортивная»  Задание 1</vt:lpstr>
      <vt:lpstr>Станция «Техническая»   Задание 1</vt:lpstr>
      <vt:lpstr>Станция «Техническая»  Ответ: задание 1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неплюева</dc:creator>
  <cp:lastModifiedBy>галина неплюева</cp:lastModifiedBy>
  <cp:revision>187</cp:revision>
  <dcterms:created xsi:type="dcterms:W3CDTF">2017-10-29T15:26:26Z</dcterms:created>
  <dcterms:modified xsi:type="dcterms:W3CDTF">2018-05-16T16:22:57Z</dcterms:modified>
</cp:coreProperties>
</file>