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5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43408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26487"/>
            <a:ext cx="5076056" cy="423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3" y="3861048"/>
            <a:ext cx="3859811" cy="257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58" y="-663509"/>
            <a:ext cx="4117642" cy="328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59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" y="34992"/>
            <a:ext cx="9129967" cy="684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019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88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92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1" y="0"/>
            <a:ext cx="9149471" cy="687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60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" y="-1280"/>
            <a:ext cx="9198246" cy="537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330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91" y="-187027"/>
            <a:ext cx="9405616" cy="704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7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86" y="0"/>
            <a:ext cx="537659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51" y="3212975"/>
            <a:ext cx="5233032" cy="357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3"/>
            <a:ext cx="4521358" cy="301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" y="3022059"/>
            <a:ext cx="3719083" cy="371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2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44"/>
            <a:ext cx="5517620" cy="551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05" y="2758810"/>
            <a:ext cx="6037674" cy="402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928" y="-1683568"/>
            <a:ext cx="4747071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31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0</Words>
  <Application>Microsoft Office PowerPoint</Application>
  <PresentationFormat>Экран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11</cp:revision>
  <dcterms:created xsi:type="dcterms:W3CDTF">2019-03-27T13:08:06Z</dcterms:created>
  <dcterms:modified xsi:type="dcterms:W3CDTF">2019-04-08T20:08:59Z</dcterms:modified>
</cp:coreProperties>
</file>