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8" r:id="rId4"/>
    <p:sldId id="267" r:id="rId5"/>
    <p:sldId id="268" r:id="rId6"/>
    <p:sldId id="269" r:id="rId7"/>
    <p:sldId id="299" r:id="rId8"/>
    <p:sldId id="274" r:id="rId9"/>
    <p:sldId id="280" r:id="rId10"/>
    <p:sldId id="295" r:id="rId11"/>
    <p:sldId id="279" r:id="rId12"/>
    <p:sldId id="282" r:id="rId13"/>
    <p:sldId id="284" r:id="rId14"/>
    <p:sldId id="294" r:id="rId15"/>
    <p:sldId id="271" r:id="rId16"/>
    <p:sldId id="276" r:id="rId17"/>
    <p:sldId id="273" r:id="rId18"/>
  </p:sldIdLst>
  <p:sldSz cx="9906000" cy="6858000" type="A4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8000"/>
    <a:srgbClr val="18B827"/>
    <a:srgbClr val="009900"/>
    <a:srgbClr val="00FF00"/>
    <a:srgbClr val="00FFFF"/>
    <a:srgbClr val="CC0066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>
        <p:scale>
          <a:sx n="70" d="100"/>
          <a:sy n="70" d="100"/>
        </p:scale>
        <p:origin x="-19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8AE3-2CF4-46E6-A515-DDF5C14A5FE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0B51-77D5-4735-9829-519D1D8B0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79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689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BF2D-E3EA-40B9-AA88-592A6F55955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689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ndetsad36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aq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0" y="1052737"/>
            <a:ext cx="9906000" cy="39604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Экспериментально </a:t>
            </a:r>
            <a:r>
              <a:rPr kumimoji="0" lang="ru-RU" sz="1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исследовательский проект</a:t>
            </a:r>
            <a:endParaRPr lang="ru-RU" sz="1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3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9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9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3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ru-RU" sz="23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  Кузьмина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Т.Ю.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8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39" y="285729"/>
            <a:ext cx="9673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04728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528" y="3501008"/>
            <a:ext cx="6572568" cy="76944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«Зелёный лук – наш друг»</a:t>
            </a:r>
            <a:endParaRPr lang="ru-RU" sz="4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00672" y="260648"/>
            <a:ext cx="56166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№36 городского округа Кинешма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(МБДОУ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36)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155800, г. Кинешма, Ивановская область, ул.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Луховская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2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8(49331) 9 – 47 - 85</a:t>
            </a:r>
            <a:endParaRPr kumimoji="0" lang="en-US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kindetsad36@yandex.ru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6680" y="1"/>
            <a:ext cx="6655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Находим  у лука верхушку и донце.</a:t>
            </a:r>
          </a:p>
        </p:txBody>
      </p:sp>
      <p:pic>
        <p:nvPicPr>
          <p:cNvPr id="1026" name="Picture 2" descr="C:\Users\Администратор\Desktop\дети\IMG_20170222_161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6457" y="764704"/>
            <a:ext cx="3536392" cy="2448272"/>
          </a:xfrm>
          <a:prstGeom prst="roundRect">
            <a:avLst/>
          </a:prstGeom>
          <a:noFill/>
        </p:spPr>
      </p:pic>
      <p:pic>
        <p:nvPicPr>
          <p:cNvPr id="1027" name="Picture 3" descr="C:\Users\Администратор\Desktop\дети\IMG_20170222_161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0662" y="3789040"/>
            <a:ext cx="3432381" cy="2376264"/>
          </a:xfrm>
          <a:prstGeom prst="roundRect">
            <a:avLst/>
          </a:prstGeom>
          <a:noFill/>
        </p:spPr>
      </p:pic>
      <p:pic>
        <p:nvPicPr>
          <p:cNvPr id="3074" name="Picture 2" descr="G:\DCIM\Camera\IMG_20170227_1625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7113" y="3861048"/>
            <a:ext cx="3432381" cy="2376264"/>
          </a:xfrm>
          <a:prstGeom prst="roundRect">
            <a:avLst/>
          </a:prstGeom>
          <a:noFill/>
        </p:spPr>
      </p:pic>
      <p:pic>
        <p:nvPicPr>
          <p:cNvPr id="3075" name="Picture 3" descr="G:\DCIM\Camera\IMG_20170227_1623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2654" y="764704"/>
            <a:ext cx="3432382" cy="2376264"/>
          </a:xfrm>
          <a:prstGeom prst="roundRect">
            <a:avLst/>
          </a:prstGeom>
          <a:noFill/>
        </p:spPr>
      </p:pic>
      <p:pic>
        <p:nvPicPr>
          <p:cNvPr id="1028" name="Picture 4" descr="C:\Users\Администратор\Desktop\дети\IMG_20170222_1616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0879" y="2348881"/>
            <a:ext cx="3432381" cy="2376265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488" y="111698"/>
            <a:ext cx="914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.  Рассматриваем и сравниваем (в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воде и без воды)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2050" name="Picture 2" descr="G:\DCIM\Camera\IMG_20170227_162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131" y="908720"/>
            <a:ext cx="3309025" cy="2290864"/>
          </a:xfrm>
          <a:prstGeom prst="roundRect">
            <a:avLst/>
          </a:prstGeom>
          <a:noFill/>
        </p:spPr>
      </p:pic>
      <p:pic>
        <p:nvPicPr>
          <p:cNvPr id="2051" name="Picture 3" descr="G:\DCIM\Camera\IMG_20170227_162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0662" y="908720"/>
            <a:ext cx="3354373" cy="2322258"/>
          </a:xfrm>
          <a:prstGeom prst="roundRect">
            <a:avLst/>
          </a:prstGeom>
          <a:noFill/>
        </p:spPr>
      </p:pic>
      <p:pic>
        <p:nvPicPr>
          <p:cNvPr id="2052" name="Picture 4" descr="H:\DCIM\Camera\IMG_20170217_1706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3130" y="3714646"/>
            <a:ext cx="3354373" cy="2322258"/>
          </a:xfrm>
          <a:prstGeom prst="roundRect">
            <a:avLst/>
          </a:prstGeom>
          <a:noFill/>
        </p:spPr>
      </p:pic>
      <p:pic>
        <p:nvPicPr>
          <p:cNvPr id="2053" name="Picture 5" descr="H:\DCIM\Camera\IMG_20170217_1706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8671" y="3789040"/>
            <a:ext cx="3283023" cy="2272862"/>
          </a:xfrm>
          <a:prstGeom prst="roundRect">
            <a:avLst/>
          </a:prstGeom>
          <a:noFill/>
        </p:spPr>
      </p:pic>
      <p:pic>
        <p:nvPicPr>
          <p:cNvPr id="2054" name="Picture 6" descr="G:\DCIM\Camera\IMG_20170228_1710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6896" y="2276872"/>
            <a:ext cx="3354373" cy="2322258"/>
          </a:xfrm>
          <a:prstGeom prst="ellipse">
            <a:avLst/>
          </a:prstGeom>
          <a:noFill/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4471" y="255714"/>
            <a:ext cx="94390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.В земле и в пакете с опилками(участие родителей)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4098" name="Picture 2" descr="G:\DCIM\Camera\IMG_20170227_164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5122" y="908720"/>
            <a:ext cx="3439041" cy="2380874"/>
          </a:xfrm>
          <a:prstGeom prst="roundRect">
            <a:avLst/>
          </a:prstGeom>
          <a:noFill/>
        </p:spPr>
      </p:pic>
      <p:pic>
        <p:nvPicPr>
          <p:cNvPr id="4099" name="Picture 3" descr="G:\DCIM\Camera\IMG_20170227_164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8671" y="836712"/>
            <a:ext cx="3548844" cy="2456892"/>
          </a:xfrm>
          <a:prstGeom prst="roundRect">
            <a:avLst/>
          </a:prstGeom>
          <a:noFill/>
        </p:spPr>
      </p:pic>
      <p:pic>
        <p:nvPicPr>
          <p:cNvPr id="4100" name="Picture 4" descr="G:\DCIM\Camera\IMG_20170227_162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8671" y="3789040"/>
            <a:ext cx="3522841" cy="2438890"/>
          </a:xfrm>
          <a:prstGeom prst="roundRect">
            <a:avLst/>
          </a:prstGeom>
          <a:noFill/>
        </p:spPr>
      </p:pic>
      <p:pic>
        <p:nvPicPr>
          <p:cNvPr id="4101" name="Picture 5" descr="G:\DCIM\Camera\IMG_20170227_1627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5122" y="3861048"/>
            <a:ext cx="3444832" cy="2384884"/>
          </a:xfrm>
          <a:prstGeom prst="roundRect">
            <a:avLst/>
          </a:prstGeom>
          <a:noFill/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0489" y="3501008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260649"/>
            <a:ext cx="8126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Рисование лука.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5123" name="Picture 3" descr="G:\DCIM\Camera\IMG_20170228_155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0662" y="908720"/>
            <a:ext cx="3548844" cy="2456892"/>
          </a:xfrm>
          <a:prstGeom prst="roundRect">
            <a:avLst/>
          </a:prstGeom>
          <a:noFill/>
        </p:spPr>
      </p:pic>
      <p:pic>
        <p:nvPicPr>
          <p:cNvPr id="5125" name="Picture 5" descr="G:\DCIM\Camera\IMG_20170228_161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664" y="3789040"/>
            <a:ext cx="3543053" cy="2452882"/>
          </a:xfrm>
          <a:prstGeom prst="roundRect">
            <a:avLst/>
          </a:prstGeom>
          <a:noFill/>
        </p:spPr>
      </p:pic>
      <p:pic>
        <p:nvPicPr>
          <p:cNvPr id="18" name="Picture 6" descr="G:\DCIM\Camera\IMG_20170228_155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120" y="980728"/>
            <a:ext cx="3432382" cy="2376264"/>
          </a:xfrm>
          <a:prstGeom prst="roundRect">
            <a:avLst/>
          </a:prstGeom>
          <a:noFill/>
        </p:spPr>
      </p:pic>
      <p:pic>
        <p:nvPicPr>
          <p:cNvPr id="5122" name="Picture 2" descr="G:\DCIM\Camera\IMG_20170228_1544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1112" y="3717032"/>
            <a:ext cx="3588399" cy="2484276"/>
          </a:xfrm>
          <a:prstGeom prst="roundRect">
            <a:avLst/>
          </a:prstGeom>
          <a:noFill/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499061" y="260648"/>
            <a:ext cx="4016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Витамины круглый год,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Так необходимы,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Чтобы нам не болеть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Гриппом и ангиной.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1026" name="Picture 2" descr="D:\recovery file\TS.1\TS_b3204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672" y="476672"/>
            <a:ext cx="3311352" cy="2483514"/>
          </a:xfrm>
          <a:prstGeom prst="roundRect">
            <a:avLst/>
          </a:prstGeom>
          <a:noFill/>
        </p:spPr>
      </p:pic>
      <p:pic>
        <p:nvPicPr>
          <p:cNvPr id="1027" name="Picture 3" descr="D:\recovery file\TS.1\TS_b3212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104" y="2492896"/>
            <a:ext cx="3527376" cy="2645532"/>
          </a:xfrm>
          <a:prstGeom prst="roundRect">
            <a:avLst/>
          </a:prstGeom>
          <a:noFill/>
        </p:spPr>
      </p:pic>
      <p:pic>
        <p:nvPicPr>
          <p:cNvPr id="1028" name="Picture 4" descr="D:\recovery file\TS.1\TS_b3331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696" y="3356992"/>
            <a:ext cx="3350906" cy="2513180"/>
          </a:xfrm>
          <a:prstGeom prst="roundRect">
            <a:avLst/>
          </a:prstGeom>
          <a:noFill/>
        </p:spPr>
      </p:pic>
    </p:spTree>
  </p:cSld>
  <p:clrMapOvr>
    <a:masterClrMapping/>
  </p:clrMapOvr>
  <p:transition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378714" y="620688"/>
            <a:ext cx="6864763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66679" y="260648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0705" y="1268761"/>
            <a:ext cx="7605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Этап заключительный: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Итоги проекта:</a:t>
            </a:r>
            <a:endParaRPr lang="ru-RU" sz="36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Презентация на тему  «Лук – зелёный друг»	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Консультация:»Лук- от семи недуг»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Применение лука в пищу</a:t>
            </a:r>
            <a:r>
              <a:rPr lang="ru-RU" sz="24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ru-RU" sz="2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ru-RU" b="1" dirty="0" smtClean="0"/>
              <a:t>		</a:t>
            </a: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702" y="785794"/>
            <a:ext cx="7584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Теперь мы знаем, что: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 Луку, как и любому растению, нужны: свет, тепло, воздух, вода;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 Чтобы вырастить лук, нужно трудиться: посадить луковицы, рыхлить землю, поливать растения;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 Лук помогает людям не болеть;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 В луке много витаминов.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ru-RU" sz="2800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34744" y="830997"/>
            <a:ext cx="79712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Результат: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 В процессе реализации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научились сажать лук и ухаживать за ним.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узнали о пользе лука.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познакомились с художественной литературой 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луке: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стихи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загадки;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сформировались знания и представления о росте зеленого лука в комнатных условиях.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развился познавательный интерес к объектам природы ближайшего окружения, в частности, к луку;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укрепилось сотрудничество родителей и детей.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Рисунок 4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32653" y="979566"/>
            <a:ext cx="766169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Тип проекта: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познавательно – исследовательский, творческий, коллективный.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Продолжительность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2 недели  ( с13-28 февраля)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Место проведения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младшая группа детского сада.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Объект исследования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репчатый лук.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Проблема проекта: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88671" y="3356992"/>
            <a:ext cx="7506326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cs typeface="Courier New" pitchFamily="49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Courier New" pitchFamily="49" charset="0"/>
              </a:rPr>
              <a:t>Цель</a:t>
            </a:r>
            <a:r>
              <a:rPr kumimoji="0" lang="ru-RU" sz="28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onotype Corsiva" pitchFamily="66" charset="0"/>
                <a:cs typeface="Courier New" pitchFamily="49" charset="0"/>
              </a:rPr>
              <a:t>:</a:t>
            </a: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в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Monotype Corsiva" pitchFamily="66" charset="0"/>
                <a:cs typeface="Courier New" pitchFamily="49" charset="0"/>
              </a:rPr>
              <a:t>ызвать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Monotype Corsiva" pitchFamily="66" charset="0"/>
                <a:cs typeface="Courier New" pitchFamily="49" charset="0"/>
              </a:rPr>
              <a:t> у детей познавательный  интерес к выращиванию  репчатого лука на перо в комнатных условиях.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Monotype Corsiva" pitchFamily="66" charset="0"/>
                <a:cs typeface="Courier New" pitchFamily="49" charset="0"/>
              </a:rPr>
              <a:t>    Узнать о его пользе.  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uLnTx/>
              <a:uFillTx/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0489" y="3356992"/>
            <a:ext cx="1595033" cy="32147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0576" y="476672"/>
            <a:ext cx="85809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Актуальность: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Что дети должны знать о  выращивании лука (условия: свет, </a:t>
            </a:r>
            <a:r>
              <a:rPr lang="ru-RU" sz="2800" b="1" err="1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вода</a:t>
            </a:r>
            <a:r>
              <a:rPr lang="ru-RU" sz="2800" b="1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, тепло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) и его пользе.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Проектная идея: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объединение детей, родителей и воспитателей в совместной деятельности: выращивание лука на подоконнике. 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Участники проекта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: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дети, воспитатель и родители.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Материалы: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земля, вода, лук,  контейнеры для посадки, лейка для полива, палочки для рыхления земли. 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636" y="312442"/>
            <a:ext cx="822936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Учить детей ежедневно ухаживать за луком  в комнатных условиях.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Закрепить представления о луке, особенностях внешнего строения, находить «донце» с корнями и верхушку;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Формировать представление детей о необходимости света, тепла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и воды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для роста луковиц.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Наблюдать за изменениями роста луковиц в стакане воды, в контейнере с почвой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 и в стакане без воды.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Учить бережно относиться  к природе.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Учить выполнять индивидуальные и коллективные поручения.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Научить детей  видеть результат своего труда.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8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99091" y="1321155"/>
            <a:ext cx="727477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Предполагаемый  результат: 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научатся сажать и ухаживать за луком и познакомятся с условиями его содержания;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сформируются знания и представления о росте зеленого лука в комнатных условиях как в контейнере с почвой, так и в стакане с водой;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узнают о пользе зелёного витамина.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8657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44309" y="983732"/>
            <a:ext cx="629709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Этап  подготовительный: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Консультация для родителей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«Лук –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от семи недуг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бор художественной литературы: стихи, загадки, рассказы, сказки про овощи.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Предложить родителям приобрести для проведения проекта – контейнеры, землю, луковицы для посадки.</a:t>
            </a: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159" y="1268760"/>
            <a:ext cx="6748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Этап исследовательский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Рассматривание лука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Посадка лука в землю, в воду. 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Беседы.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Чтение и разучивание с детьми стихов, загадок, поговорок ,чтение художественной литературы 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Дидактические игры.</a:t>
            </a:r>
            <a:endParaRPr lang="ru-RU" sz="2800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Художественное творчество</a:t>
            </a:r>
            <a:endParaRPr lang="ru-RU" sz="2800" dirty="0"/>
          </a:p>
        </p:txBody>
      </p:sp>
      <p:pic>
        <p:nvPicPr>
          <p:cNvPr id="5" name="Рисунок 4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</p:spTree>
  </p:cSld>
  <p:clrMapOvr>
    <a:masterClrMapping/>
  </p:clrMapOvr>
  <p:transition advTm="10689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6921" y="3571876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3130" y="332657"/>
            <a:ext cx="254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Стихи про лук: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499061" y="1334670"/>
            <a:ext cx="39004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Е. Жуковская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Ох, уж этот злющий лук!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С ним узнаешь столько мук!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Жжет глаза и жжет язык,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Заставит плакать в один миг.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Казырина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Баба Таня чистит лук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Убежал из кухни внук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Он хоть мал, но твердо знает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Лук за глазки покусает.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6723" y="1196753"/>
            <a:ext cx="3100569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Сидит дед во сто шуб одет,</a:t>
            </a:r>
            <a:b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Кто его раздевает,</a:t>
            </a:r>
            <a:b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Тот слезы проливает.</a:t>
            </a:r>
            <a:r>
              <a:rPr lang="ru-RU" sz="3200" b="1" i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         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Никого не огорчает,</a:t>
            </a:r>
            <a:b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А всех плакать заставляет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6723" y="332657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Загадки про лук: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89527" y="857232"/>
            <a:ext cx="727477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94471" y="3284984"/>
            <a:ext cx="1595033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79962" y="1"/>
            <a:ext cx="8126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G:\DCIM\Camera\IMG_20170228_172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121" y="908720"/>
            <a:ext cx="3354373" cy="2322258"/>
          </a:xfrm>
          <a:prstGeom prst="roundRect">
            <a:avLst/>
          </a:prstGeom>
          <a:noFill/>
        </p:spPr>
      </p:pic>
      <p:pic>
        <p:nvPicPr>
          <p:cNvPr id="1027" name="Picture 3" descr="G:\DCIM\Camera\IMG_20170228_172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4644" y="890718"/>
            <a:ext cx="3562397" cy="2466274"/>
          </a:xfrm>
          <a:prstGeom prst="roundRect">
            <a:avLst/>
          </a:prstGeom>
          <a:noFill/>
        </p:spPr>
      </p:pic>
      <p:pic>
        <p:nvPicPr>
          <p:cNvPr id="1028" name="Picture 4" descr="G:\DCIM\Camera\IMG_20170228_172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5122" y="3825046"/>
            <a:ext cx="3432380" cy="2376263"/>
          </a:xfrm>
          <a:prstGeom prst="roundRect">
            <a:avLst/>
          </a:prstGeom>
          <a:noFill/>
        </p:spPr>
      </p:pic>
      <p:pic>
        <p:nvPicPr>
          <p:cNvPr id="1029" name="Picture 5" descr="G:\DCIM\Camera\IMG_20170228_1723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4645" y="3771038"/>
            <a:ext cx="3510390" cy="2430270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22697" y="188641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Разные способы выращивания лука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G:\DCIM\Camera\IMG_20170228_1722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0835" y="2312876"/>
            <a:ext cx="3744416" cy="2592288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10689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699</Words>
  <Application>Microsoft Office PowerPoint</Application>
  <PresentationFormat>Лист A4 (210x297 мм)</PresentationFormat>
  <Paragraphs>128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ТЮК</cp:lastModifiedBy>
  <cp:revision>159</cp:revision>
  <dcterms:created xsi:type="dcterms:W3CDTF">2014-03-23T18:07:04Z</dcterms:created>
  <dcterms:modified xsi:type="dcterms:W3CDTF">2019-03-13T21:09:14Z</dcterms:modified>
</cp:coreProperties>
</file>