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1" r:id="rId16"/>
    <p:sldId id="272" r:id="rId17"/>
    <p:sldId id="273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3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5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5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8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7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3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1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1B0A-1D3F-493C-994D-AE50C017599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7DF9-5C3E-4001-98B9-C611ABDD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01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644" y="109575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ПОЗНАВАТЕЛЬНЫХ ИНТЕРЕСОВ У ДОШКОЛЬНИКОВ В ПРОЦЕССЕ ОЗНАКОМЛЕНИЯ С ПРИРОДОЙ»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2-tub-ru.yandex.net/i?id=f3c7c1c07d68cf7fcfd5d7866d431cf4&amp;n=33&amp;h=215&amp;w=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32" y="2111419"/>
            <a:ext cx="47592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848" y="56277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Нижнеикорецкая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71687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Нащёкина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З.Э.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6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Александр\Desktop\slid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2" y="165383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Александр\Desktop\slid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389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0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Александр\Desktop\slid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0" y="219389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0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Александр\Desktop\slid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2" y="165383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0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Александр\Desktop\slid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1376"/>
            <a:ext cx="8501302" cy="63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Александр\Desktop\slid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" y="192386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6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Александр\Desktop\slide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2" y="165383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6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лександр\Desktop\slide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" y="192386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6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Александр\Desktop\slid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" y="192386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6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Александр\Desktop\slid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68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4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2724"/>
            <a:ext cx="5243526" cy="612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Александр\Desktop\slide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8" y="138380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9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Александр\Desktop\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4" y="340712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Александр\Desktop\slid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" y="192386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Александр\Desktop\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6" y="28670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Александр\Desktop\slid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4" y="246392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Александр\Desktop\slide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6" y="327401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Александр\Desktop\slide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3243d5a2c73220bb657673f1baff09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"/>
            <a:ext cx="9174201" cy="6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Александр\Desktop\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" y="192386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4</cp:revision>
  <dcterms:created xsi:type="dcterms:W3CDTF">2017-02-24T20:52:00Z</dcterms:created>
  <dcterms:modified xsi:type="dcterms:W3CDTF">2019-10-09T18:40:29Z</dcterms:modified>
</cp:coreProperties>
</file>