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325" y="744538"/>
            <a:ext cx="9266238" cy="537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1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Современные образовательные технологии проектного обучения: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 </a:t>
            </a:r>
            <a:r>
              <a:rPr lang="ru-RU" b="1" dirty="0"/>
              <a:t>1.Цели использования технологии: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самостоятельной познавательной и практической деятельности;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широкого спектра </a:t>
            </a:r>
            <a:r>
              <a:rPr lang="ru-RU" dirty="0" smtClean="0"/>
              <a:t>УУД</a:t>
            </a:r>
            <a:endParaRPr lang="ru-RU" dirty="0"/>
          </a:p>
          <a:p>
            <a:r>
              <a:rPr lang="ru-RU" b="1" dirty="0"/>
              <a:t>2.Описание порядка использования технологии в практической деятельности:</a:t>
            </a:r>
          </a:p>
          <a:p>
            <a:r>
              <a:rPr lang="ru-RU" b="1" dirty="0"/>
              <a:t>Учитель:</a:t>
            </a:r>
          </a:p>
          <a:p>
            <a:r>
              <a:rPr lang="ru-RU" dirty="0"/>
              <a:t>является консультантом, мотивирующим и направляющим исследовательскую, аналитическую, проектную, творческую деятельность учащегося.</a:t>
            </a:r>
          </a:p>
          <a:p>
            <a:r>
              <a:rPr lang="ru-RU" b="1" dirty="0"/>
              <a:t>Ученик:</a:t>
            </a:r>
          </a:p>
          <a:p>
            <a:r>
              <a:rPr lang="ru-RU" dirty="0"/>
              <a:t>Самостоятельно выбирает эффективный маршрут решения предметной, </a:t>
            </a:r>
            <a:r>
              <a:rPr lang="ru-RU" dirty="0" err="1"/>
              <a:t>метапредметной</a:t>
            </a:r>
            <a:r>
              <a:rPr lang="ru-RU" dirty="0"/>
              <a:t>, личностной проблемы из многих вариантов, используя разнообразные источники информации, материалы, формы, способы деятельности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4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3.Результаты использования технологии: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-овладение учащимися алгоритмом и умением выполнять проектные работы способствует  формированию познавательного интереса;                                                           </a:t>
            </a:r>
          </a:p>
          <a:p>
            <a:r>
              <a:rPr lang="ru-RU" dirty="0"/>
              <a:t>-умение выступать и отстаивать свою позицию, самостоятельность и самоорганизация учебной деятельности;</a:t>
            </a:r>
          </a:p>
          <a:p>
            <a:r>
              <a:rPr lang="ru-RU" dirty="0"/>
              <a:t>-реализация творческого потенциала в исследовательской  и предметно-продуктивной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2496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ru-RU" sz="4000" dirty="0" smtClean="0"/>
              <a:t>Долгосрочный </a:t>
            </a:r>
            <a:r>
              <a:rPr lang="ru-RU" sz="4000" dirty="0"/>
              <a:t>коллективный</a:t>
            </a:r>
          </a:p>
          <a:p>
            <a:pPr marL="0" indent="0">
              <a:buNone/>
            </a:pPr>
            <a:r>
              <a:rPr lang="ru-RU" sz="4000" dirty="0" smtClean="0"/>
              <a:t>                 проект   </a:t>
            </a:r>
            <a:r>
              <a:rPr lang="ru-RU" sz="4000" dirty="0"/>
              <a:t>по литературе 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       «</a:t>
            </a:r>
            <a:r>
              <a:rPr lang="ru-RU" sz="4000" dirty="0"/>
              <a:t>Дыхание проснувшейся земли…»                                                   </a:t>
            </a:r>
            <a:r>
              <a:rPr lang="ru-RU" sz="4000" dirty="0" smtClean="0"/>
              <a:t>                      по произведениям писателя   Юрия </a:t>
            </a:r>
            <a:r>
              <a:rPr lang="ru-RU" sz="4000" dirty="0"/>
              <a:t>Казакова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87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dirty="0"/>
              <a:t>Юрий Казаков</a:t>
            </a:r>
            <a:br>
              <a:rPr lang="ru-RU" dirty="0"/>
            </a:br>
            <a:r>
              <a:rPr lang="ru-RU" dirty="0" smtClean="0"/>
              <a:t>1927-1982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Рассказы</a:t>
            </a:r>
            <a:r>
              <a:rPr lang="ru-RU" dirty="0"/>
              <a:t>: </a:t>
            </a:r>
            <a:r>
              <a:rPr lang="ru-RU" dirty="0" smtClean="0"/>
              <a:t>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«Тихое утро»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«Арктур- гончий пес»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«Тедди»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«</a:t>
            </a:r>
            <a:r>
              <a:rPr lang="ru-RU" dirty="0" err="1" smtClean="0"/>
              <a:t>Никишкины</a:t>
            </a:r>
            <a:r>
              <a:rPr lang="ru-RU" dirty="0" smtClean="0"/>
              <a:t> тайны»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324036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66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Этапы работы над проектом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Первый  этап</a:t>
            </a:r>
          </a:p>
          <a:p>
            <a:r>
              <a:rPr lang="ru-RU" dirty="0"/>
              <a:t>1. Знакомство учащихся с литературой как учебным предметом.</a:t>
            </a:r>
          </a:p>
          <a:p>
            <a:r>
              <a:rPr lang="ru-RU" dirty="0"/>
              <a:t>2. Введение в литературоведение: овладение такими терминами,  как тема, идея, сюжет художественного произведения; изобразительно-выразительные средства и т. д.</a:t>
            </a:r>
          </a:p>
          <a:p>
            <a:r>
              <a:rPr lang="ru-RU" dirty="0"/>
              <a:t>3.Выработка и закрепление практических навыков анализа художественного произведения.</a:t>
            </a:r>
          </a:p>
          <a:p>
            <a:r>
              <a:rPr lang="ru-RU" dirty="0"/>
              <a:t>4.Углубление (расширение) читательской культуры учащихся.</a:t>
            </a:r>
          </a:p>
          <a:p>
            <a:r>
              <a:rPr lang="ru-RU" dirty="0"/>
              <a:t>5. Выявление читательских предпочтений учащихся.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7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Второй этап.</a:t>
            </a:r>
          </a:p>
          <a:p>
            <a:r>
              <a:rPr lang="ru-RU" dirty="0"/>
              <a:t>1. Выбор художественных произведений для исследовательской деятельности – рассказов Юрия Казакова: «Тихое утро», «Тедди», «Арктур – гончий пёс», «</a:t>
            </a:r>
            <a:r>
              <a:rPr lang="ru-RU" dirty="0" err="1"/>
              <a:t>Никишкины</a:t>
            </a:r>
            <a:r>
              <a:rPr lang="ru-RU" dirty="0"/>
              <a:t> тайны».</a:t>
            </a:r>
          </a:p>
          <a:p>
            <a:r>
              <a:rPr lang="ru-RU" dirty="0"/>
              <a:t>2. Деление класса на группы  с последующим выбором конкретного произведения для углублённого исследования.</a:t>
            </a:r>
          </a:p>
          <a:p>
            <a:r>
              <a:rPr lang="ru-RU" dirty="0"/>
              <a:t>3. Анализ выбранных произведений на уровне</a:t>
            </a:r>
          </a:p>
          <a:p>
            <a:r>
              <a:rPr lang="ru-RU" dirty="0"/>
              <a:t>-тематики;</a:t>
            </a:r>
          </a:p>
          <a:p>
            <a:r>
              <a:rPr lang="ru-RU" dirty="0"/>
              <a:t>-сюжета;</a:t>
            </a:r>
          </a:p>
          <a:p>
            <a:r>
              <a:rPr lang="ru-RU" dirty="0"/>
              <a:t>основной мысли;</a:t>
            </a:r>
          </a:p>
          <a:p>
            <a:r>
              <a:rPr lang="ru-RU" dirty="0"/>
              <a:t>-изобразительно-выразительных средств;</a:t>
            </a:r>
          </a:p>
          <a:p>
            <a:r>
              <a:rPr lang="ru-RU" dirty="0"/>
              <a:t>- типов речи;</a:t>
            </a:r>
          </a:p>
          <a:p>
            <a:r>
              <a:rPr lang="ru-RU" dirty="0"/>
              <a:t>- ограниченной в употреблении лексики;</a:t>
            </a:r>
          </a:p>
          <a:p>
            <a:r>
              <a:rPr lang="ru-RU" dirty="0"/>
              <a:t>- синтаксиса.</a:t>
            </a:r>
          </a:p>
          <a:p>
            <a:r>
              <a:rPr lang="ru-RU" dirty="0"/>
              <a:t>4. Формирование понятия «стиль писателя» и закрепление навыков выявления особенностей стиля рассказов  Юрия Казакова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5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Третий этап</a:t>
            </a:r>
          </a:p>
          <a:p>
            <a:r>
              <a:rPr lang="ru-RU" dirty="0"/>
              <a:t>1. Просмотр художественных фильмов, снятых по рассказам Юрия Казакова «Тедди» и «Арктур – гончий пёс»</a:t>
            </a:r>
          </a:p>
          <a:p>
            <a:r>
              <a:rPr lang="ru-RU" dirty="0"/>
              <a:t>2. Сопоставительный анализ рассказов и художественных фильмов.</a:t>
            </a:r>
          </a:p>
          <a:p>
            <a:endParaRPr lang="ru-RU" dirty="0"/>
          </a:p>
          <a:p>
            <a:r>
              <a:rPr lang="ru-RU" b="1" dirty="0"/>
              <a:t>Четвёртый этап</a:t>
            </a:r>
          </a:p>
          <a:p>
            <a:r>
              <a:rPr lang="ru-RU" dirty="0"/>
              <a:t> 1. Оформление группами своих проектов.</a:t>
            </a:r>
          </a:p>
          <a:p>
            <a:r>
              <a:rPr lang="ru-RU" dirty="0"/>
              <a:t> 2. Корректировка проектов.</a:t>
            </a:r>
          </a:p>
          <a:p>
            <a:r>
              <a:rPr lang="ru-RU" dirty="0"/>
              <a:t> 3. Защита проектов.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7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379</Words>
  <Application>Microsoft Office PowerPoint</Application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Современные образовательные технологии проектного обучения: </vt:lpstr>
      <vt:lpstr>3.Результаты использования технологии: </vt:lpstr>
      <vt:lpstr>Презентация PowerPoint</vt:lpstr>
      <vt:lpstr>Юрий Казаков 1927-1982</vt:lpstr>
      <vt:lpstr> Этапы работы над проектом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Пользователь</cp:lastModifiedBy>
  <cp:revision>5</cp:revision>
  <cp:lastPrinted>2015-09-05T10:10:04Z</cp:lastPrinted>
  <dcterms:created xsi:type="dcterms:W3CDTF">2015-09-05T09:45:52Z</dcterms:created>
  <dcterms:modified xsi:type="dcterms:W3CDTF">2022-12-04T17:08:09Z</dcterms:modified>
</cp:coreProperties>
</file>