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6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71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45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0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4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6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5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2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06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A0E5D-9A3B-44FA-9914-946224C02BA8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C9C7-2EEB-4673-96ED-09439AE6A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4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33267" y="5013744"/>
            <a:ext cx="3509554" cy="1655762"/>
          </a:xfrm>
        </p:spPr>
        <p:txBody>
          <a:bodyPr>
            <a:normAutofit fontScale="62500" lnSpcReduction="20000"/>
          </a:bodyPr>
          <a:lstStyle/>
          <a:p>
            <a:pPr algn="r"/>
            <a:endParaRPr lang="ru-RU" dirty="0" smtClean="0"/>
          </a:p>
          <a:p>
            <a:pPr algn="r"/>
            <a:r>
              <a:rPr lang="ru-RU" sz="3100" b="1" dirty="0" smtClean="0"/>
              <a:t>Выполнила: </a:t>
            </a:r>
          </a:p>
          <a:p>
            <a:pPr algn="r"/>
            <a:r>
              <a:rPr lang="ru-RU" sz="3100" b="1" dirty="0" smtClean="0"/>
              <a:t>учитель- логопед </a:t>
            </a:r>
            <a:r>
              <a:rPr lang="ru-RU" sz="3100" b="1" dirty="0" err="1" smtClean="0"/>
              <a:t>Конкина</a:t>
            </a:r>
            <a:r>
              <a:rPr lang="ru-RU" sz="3100" b="1" dirty="0" smtClean="0"/>
              <a:t> А.М</a:t>
            </a:r>
          </a:p>
          <a:p>
            <a:pPr algn="r"/>
            <a:r>
              <a:rPr lang="ru-RU" sz="3100" b="1" dirty="0" smtClean="0"/>
              <a:t>ГБДОУ «Детский сад №3» </a:t>
            </a:r>
          </a:p>
          <a:p>
            <a:pPr algn="r"/>
            <a:r>
              <a:rPr lang="ru-RU" sz="3100" b="1" dirty="0" smtClean="0"/>
              <a:t>компенсирующего вида</a:t>
            </a:r>
            <a:endParaRPr lang="ru-RU" sz="3100" b="1" dirty="0"/>
          </a:p>
        </p:txBody>
      </p:sp>
    </p:spTree>
    <p:extLst>
      <p:ext uri="{BB962C8B-B14F-4D97-AF65-F5344CB8AC3E}">
        <p14:creationId xmlns:p14="http://schemas.microsoft.com/office/powerpoint/2010/main" val="20245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063" y="1015663"/>
            <a:ext cx="3080084" cy="27863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вымыли руки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сели за стол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он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неумытый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Обедать пришёл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ним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бесполезна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беседа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вымоет лапки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обеда!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4114800"/>
            <a:ext cx="3320716" cy="2743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92316" y="1263476"/>
            <a:ext cx="27592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скажу вам: "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Ме-ме-ме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Подготовьтесь-ка к зиме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Шерсть мою скорей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стригите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носки себе вяжите!"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0105" y="0"/>
            <a:ext cx="4957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Загадки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714" y="4065834"/>
            <a:ext cx="3122446" cy="26932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055769" y="1263476"/>
            <a:ext cx="243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бабушки живет в хлеву,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сочную жует траву.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Деток поит молоком,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с детства с ней знаком.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642" y="406583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430" y="973049"/>
            <a:ext cx="2982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Квохчет, кудахчет,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созывает.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под крыло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себе собирает.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45280" y="804093"/>
            <a:ext cx="31307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замарашка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щетинистой рубашке.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 крендельком,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 пятачком.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95211" y="804093"/>
            <a:ext cx="2926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Заворчал живой замок,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Лёг у двери поперёк.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медали на груди.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 дом не заходи!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52" y="3851081"/>
            <a:ext cx="3373910" cy="2249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046" y="3851081"/>
            <a:ext cx="3157870" cy="2366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625" y="3968931"/>
            <a:ext cx="3327899" cy="23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88" y="0"/>
            <a:ext cx="9352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7" y="94129"/>
            <a:ext cx="11362765" cy="65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4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108</Words>
  <Application>Microsoft Office PowerPoint</Application>
  <PresentationFormat>Широкоэкранный</PresentationFormat>
  <Paragraphs>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Мы вымыли руки, Мы сели за стол. А он - неумытый Обедать пришёл. И с ним бесполезна Любая беседа: Он вымоет лапки, Но после обеда!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практической работы с использованием современных технологий</dc:title>
  <dc:creator>alenka</dc:creator>
  <cp:lastModifiedBy>alenka</cp:lastModifiedBy>
  <cp:revision>15</cp:revision>
  <dcterms:created xsi:type="dcterms:W3CDTF">2025-03-21T08:47:48Z</dcterms:created>
  <dcterms:modified xsi:type="dcterms:W3CDTF">2025-06-04T13:16:11Z</dcterms:modified>
</cp:coreProperties>
</file>