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326" r:id="rId3"/>
    <p:sldId id="325" r:id="rId4"/>
    <p:sldId id="356" r:id="rId5"/>
    <p:sldId id="344" r:id="rId6"/>
    <p:sldId id="345" r:id="rId7"/>
    <p:sldId id="348" r:id="rId8"/>
    <p:sldId id="349" r:id="rId9"/>
    <p:sldId id="350" r:id="rId10"/>
    <p:sldId id="351" r:id="rId11"/>
    <p:sldId id="353" r:id="rId12"/>
    <p:sldId id="354" r:id="rId13"/>
    <p:sldId id="343" r:id="rId14"/>
    <p:sldId id="346" r:id="rId15"/>
    <p:sldId id="355" r:id="rId16"/>
    <p:sldId id="357" r:id="rId17"/>
    <p:sldId id="358" r:id="rId18"/>
    <p:sldId id="3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93366"/>
    <a:srgbClr val="990033"/>
    <a:srgbClr val="FF3399"/>
    <a:srgbClr val="3366CC"/>
    <a:srgbClr val="6600FF"/>
    <a:srgbClr val="9933FF"/>
    <a:srgbClr val="808080"/>
    <a:srgbClr val="66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6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ru-RU" smtClean="0"/>
              <a:pPr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95908" y="5499846"/>
            <a:ext cx="10400177" cy="10899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Детское объединение «Экологический бумеранг»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Руководитель: Бондаренко Ангелина Александровна</a:t>
            </a:r>
          </a:p>
        </p:txBody>
      </p:sp>
      <p:sp>
        <p:nvSpPr>
          <p:cNvPr id="6" name="Подзаголовок 6"/>
          <p:cNvSpPr txBox="1">
            <a:spLocks/>
          </p:cNvSpPr>
          <p:nvPr/>
        </p:nvSpPr>
        <p:spPr>
          <a:xfrm>
            <a:off x="895909" y="471758"/>
            <a:ext cx="10400177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Государственное бюджетное учреждение дополнительного образования</a:t>
            </a:r>
          </a:p>
          <a:p>
            <a:pPr>
              <a:lnSpc>
                <a:spcPct val="100000"/>
              </a:lnSpc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Центр дополнительного образования «ЭкоМир» Липецкой области</a:t>
            </a:r>
          </a:p>
        </p:txBody>
      </p:sp>
      <p:sp>
        <p:nvSpPr>
          <p:cNvPr id="8" name="Rectangle 3"/>
          <p:cNvSpPr/>
          <p:nvPr/>
        </p:nvSpPr>
        <p:spPr>
          <a:xfrm>
            <a:off x="720537" y="2872578"/>
            <a:ext cx="10750920" cy="103327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ru-RU" sz="5800" b="1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Добро пожаловать в гости!</a:t>
            </a:r>
            <a:endParaRPr lang="ru-RU" sz="5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" b="3167"/>
          <a:stretch/>
        </p:blipFill>
        <p:spPr>
          <a:xfrm>
            <a:off x="4905784" y="1532965"/>
            <a:ext cx="6229527" cy="4424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672465" y="1764525"/>
            <a:ext cx="3549911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1. </a:t>
            </a:r>
            <a:r>
              <a:rPr lang="ru-RU" sz="2800" b="1" dirty="0" err="1">
                <a:solidFill>
                  <a:schemeClr val="bg1"/>
                </a:solidFill>
              </a:rPr>
              <a:t>Каланхоэ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2464" y="3873531"/>
            <a:ext cx="3563473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3. </a:t>
            </a:r>
            <a:r>
              <a:rPr lang="ru-RU" sz="2800" b="1" dirty="0" err="1">
                <a:solidFill>
                  <a:schemeClr val="bg1"/>
                </a:solidFill>
              </a:rPr>
              <a:t>Хлорофитум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4916" y="4926675"/>
            <a:ext cx="3567460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4. Алоэ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2466" y="2819028"/>
            <a:ext cx="3563471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2. </a:t>
            </a:r>
            <a:r>
              <a:rPr lang="ru-RU" sz="2700" b="1" dirty="0">
                <a:solidFill>
                  <a:schemeClr val="bg1"/>
                </a:solidFill>
              </a:rPr>
              <a:t>Суккуленты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4916" y="442104"/>
            <a:ext cx="10480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называется этот комнатный цветок? </a:t>
            </a:r>
          </a:p>
        </p:txBody>
      </p:sp>
    </p:spTree>
    <p:extLst>
      <p:ext uri="{BB962C8B-B14F-4D97-AF65-F5344CB8AC3E}">
        <p14:creationId xmlns:p14="http://schemas.microsoft.com/office/powerpoint/2010/main" val="37996602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3" y="578223"/>
            <a:ext cx="8612841" cy="5728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647765"/>
            <a:ext cx="12192000" cy="102775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3"/>
          <p:cNvSpPr/>
          <p:nvPr/>
        </p:nvSpPr>
        <p:spPr>
          <a:xfrm>
            <a:off x="0" y="5642245"/>
            <a:ext cx="6158753" cy="1033272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marL="538163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ФЛОРАРИУМ</a:t>
            </a:r>
          </a:p>
        </p:txBody>
      </p:sp>
    </p:spTree>
    <p:extLst>
      <p:ext uri="{BB962C8B-B14F-4D97-AF65-F5344CB8AC3E}">
        <p14:creationId xmlns:p14="http://schemas.microsoft.com/office/powerpoint/2010/main" val="2744982997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r="3212"/>
          <a:stretch/>
        </p:blipFill>
        <p:spPr>
          <a:xfrm>
            <a:off x="1799663" y="582706"/>
            <a:ext cx="8592671" cy="5723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647765"/>
            <a:ext cx="12192000" cy="102775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3"/>
          <p:cNvSpPr/>
          <p:nvPr/>
        </p:nvSpPr>
        <p:spPr>
          <a:xfrm>
            <a:off x="0" y="5642245"/>
            <a:ext cx="6158753" cy="1033272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marL="538163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ПРЯНЫЕ ТРАВЫ</a:t>
            </a:r>
          </a:p>
        </p:txBody>
      </p:sp>
    </p:spTree>
    <p:extLst>
      <p:ext uri="{BB962C8B-B14F-4D97-AF65-F5344CB8AC3E}">
        <p14:creationId xmlns:p14="http://schemas.microsoft.com/office/powerpoint/2010/main" val="1647742121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0"/>
          <a:stretch/>
        </p:blipFill>
        <p:spPr>
          <a:xfrm>
            <a:off x="1799663" y="578224"/>
            <a:ext cx="8592671" cy="5728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647765"/>
            <a:ext cx="12192000" cy="102775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3"/>
          <p:cNvSpPr/>
          <p:nvPr/>
        </p:nvSpPr>
        <p:spPr>
          <a:xfrm>
            <a:off x="0" y="5642245"/>
            <a:ext cx="6158753" cy="1033272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marL="538163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ПРЯНЫЕ ТРАВЫ</a:t>
            </a:r>
          </a:p>
        </p:txBody>
      </p:sp>
    </p:spTree>
    <p:extLst>
      <p:ext uri="{BB962C8B-B14F-4D97-AF65-F5344CB8AC3E}">
        <p14:creationId xmlns:p14="http://schemas.microsoft.com/office/powerpoint/2010/main" val="2236285684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 b="12232"/>
          <a:stretch/>
        </p:blipFill>
        <p:spPr>
          <a:xfrm>
            <a:off x="1799663" y="578224"/>
            <a:ext cx="8593561" cy="5728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647765"/>
            <a:ext cx="12192000" cy="102775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3"/>
          <p:cNvSpPr/>
          <p:nvPr/>
        </p:nvSpPr>
        <p:spPr>
          <a:xfrm>
            <a:off x="0" y="5642245"/>
            <a:ext cx="6158753" cy="1033272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marL="538163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ТРАВЯНЧИК</a:t>
            </a:r>
          </a:p>
        </p:txBody>
      </p:sp>
    </p:spTree>
    <p:extLst>
      <p:ext uri="{BB962C8B-B14F-4D97-AF65-F5344CB8AC3E}">
        <p14:creationId xmlns:p14="http://schemas.microsoft.com/office/powerpoint/2010/main" val="3105134983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257B70-2BA9-4660-8F98-9C055D112831}"/>
              </a:ext>
            </a:extLst>
          </p:cNvPr>
          <p:cNvSpPr txBox="1"/>
          <p:nvPr/>
        </p:nvSpPr>
        <p:spPr>
          <a:xfrm>
            <a:off x="325514" y="343540"/>
            <a:ext cx="11540971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Сценарий презентации (текст за кадром)</a:t>
            </a:r>
          </a:p>
          <a:p>
            <a:pPr algn="ctr"/>
            <a:r>
              <a:rPr lang="ru-RU" sz="2000" dirty="0"/>
              <a:t>к занятию естественнонаучной направленности</a:t>
            </a:r>
          </a:p>
          <a:p>
            <a:pPr algn="ctr"/>
            <a:r>
              <a:rPr lang="ru-RU" sz="2000" b="1" dirty="0"/>
              <a:t>«Климатотерапия: комнатные цветы»</a:t>
            </a:r>
            <a:endParaRPr lang="ru-RU" sz="2000" b="1" u="sng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Слайд 1</a:t>
            </a:r>
            <a:endParaRPr lang="ru-RU" sz="1900" u="sng" dirty="0">
              <a:effectLst/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Здравствуйте, ребята. Меня зовут Ангелина Александровна. Я руководитель детского объединения «Экологический бумеранг» областного Центра «</a:t>
            </a:r>
            <a:r>
              <a:rPr lang="ru-RU" sz="19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ЭкоМир</a:t>
            </a:r>
            <a:r>
              <a:rPr lang="ru-RU" sz="19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». Предлагаю провести полчаса за познавательной беседой, а ещё сделать полезную поделку (</a:t>
            </a:r>
            <a:r>
              <a:rPr lang="ru-RU" sz="1900" i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 практической части занятия дети изготавливают </a:t>
            </a:r>
            <a:r>
              <a:rPr lang="ru-RU" sz="1900" i="1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травянчика</a:t>
            </a:r>
            <a:r>
              <a:rPr lang="ru-RU" sz="19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).</a:t>
            </a:r>
            <a:endParaRPr lang="ru-RU" sz="1900" dirty="0">
              <a:effectLst/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Слайд 2</a:t>
            </a:r>
            <a:endParaRPr lang="ru-RU" sz="1900" u="sng" dirty="0">
              <a:effectLst/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Сегодня мы поговорим о комнатных растениях. Всем известно, что комнатные растения улучшают микроклимат жилища, увлажняют и очищают воздух от углекислого газа, т.е. выполняют санитарно-гигиенические функции.</a:t>
            </a:r>
            <a:r>
              <a:rPr lang="ru-RU" sz="1900" dirty="0"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А чтобы наполнить свой дом освежающим ароматом, необязательно использовать бытовую химию – лучше заведите растение с приятным запахом. </a:t>
            </a:r>
            <a:r>
              <a:rPr lang="ru-RU" sz="1900" dirty="0">
                <a:solidFill>
                  <a:srgbClr val="000000"/>
                </a:solidFill>
                <a:ea typeface="Calibri" panose="020F0502020204030204" pitchFamily="34" charset="0"/>
              </a:rPr>
              <a:t>А</a:t>
            </a:r>
            <a:r>
              <a:rPr lang="ru-RU" sz="1900" dirty="0">
                <a:effectLst/>
                <a:ea typeface="Calibri" panose="020F0502020204030204" pitchFamily="34" charset="0"/>
              </a:rPr>
              <a:t>роматы комнатных растений повышают работоспособность и улучшают психоэмоциональное состояние человека.</a:t>
            </a:r>
          </a:p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Слайд 3</a:t>
            </a:r>
            <a:r>
              <a:rPr lang="ru-RU" sz="19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endParaRPr lang="ru-RU" sz="1900" dirty="0">
              <a:effectLst/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Например, знакомую всем с детства, герань. Разные сорта герани пахнут лимонами, мускатными орехами или яблоками. Герань активно очищает воздух, отпугивает комаров и лечит головную боль.</a:t>
            </a:r>
          </a:p>
        </p:txBody>
      </p:sp>
    </p:spTree>
    <p:extLst>
      <p:ext uri="{BB962C8B-B14F-4D97-AF65-F5344CB8AC3E}">
        <p14:creationId xmlns:p14="http://schemas.microsoft.com/office/powerpoint/2010/main" val="965313996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42E84D-2028-4C9A-B08F-7FEA07107A55}"/>
              </a:ext>
            </a:extLst>
          </p:cNvPr>
          <p:cNvSpPr txBox="1"/>
          <p:nvPr/>
        </p:nvSpPr>
        <p:spPr>
          <a:xfrm>
            <a:off x="325514" y="335845"/>
            <a:ext cx="115409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Слайд 4</a:t>
            </a:r>
            <a:endParaRPr lang="ru-RU" sz="1900" b="1" u="sng" dirty="0"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Или жасмин </a:t>
            </a:r>
            <a:r>
              <a:rPr lang="ru-RU" sz="1900" dirty="0">
                <a:effectLst/>
                <a:ea typeface="Calibri" panose="020F0502020204030204" pitchFamily="34" charset="0"/>
              </a:rPr>
              <a:t>с обилием мелких белоснежных цветков, обладающих прекрасным ароматом – пряный, сладкий, может даже показаться тяжёлым – жасмин не зря называют королём ароматов.</a:t>
            </a:r>
          </a:p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Слайд 5</a:t>
            </a:r>
            <a:endParaRPr lang="ru-RU" sz="1900" u="sng" dirty="0">
              <a:effectLst/>
              <a:ea typeface="Calibri" panose="020F0502020204030204" pitchFamily="34" charset="0"/>
            </a:endParaRPr>
          </a:p>
          <a:p>
            <a:pPr indent="450215" algn="just" fontAlgn="base">
              <a:spcBef>
                <a:spcPts val="300"/>
              </a:spcBef>
            </a:pP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Экзотический Каламондин – комнатное цитрусовое деревце является одним из самых мощных фитонцидов – каламондин содержит вещества, убивающие или подавляющие рост и развитие бактерий. Он успокаивает и одновременно тонизирует, а также очищает и оздоравливает воздух в помещении. Его аромат снижает подавленность и помогает настроиться на оптимистический лад.</a:t>
            </a:r>
            <a:endParaRPr lang="ru-RU" sz="1900" dirty="0">
              <a:effectLst/>
              <a:ea typeface="Calibri" panose="020F0502020204030204" pitchFamily="34" charset="0"/>
            </a:endParaRPr>
          </a:p>
          <a:p>
            <a:pPr indent="450215" algn="just" fontAlgn="base">
              <a:spcBef>
                <a:spcPts val="300"/>
              </a:spcBef>
            </a:pP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Комнатные растения настолько прочно «вросли» в нашу жизнь…</a:t>
            </a:r>
            <a:endParaRPr lang="ru-RU" sz="1900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Слайд 6</a:t>
            </a:r>
            <a:endParaRPr lang="ru-RU" sz="1900" u="sng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dirty="0">
                <a:solidFill>
                  <a:srgbClr val="000000"/>
                </a:solidFill>
                <a:ea typeface="Calibri" panose="020F0502020204030204" pitchFamily="34" charset="0"/>
              </a:rPr>
              <a:t>А</a:t>
            </a: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знаете ли вы как называются эти комнатные растения? Ответ: фикус Бенджамина.</a:t>
            </a:r>
            <a:endParaRPr lang="ru-RU" sz="1900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Слайд 7</a:t>
            </a:r>
            <a:endParaRPr lang="ru-RU" sz="1900" b="1" u="sng" dirty="0"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Ответ: фикус каучуконосный.</a:t>
            </a:r>
            <a:endParaRPr lang="ru-RU" sz="19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Слайд 8</a:t>
            </a:r>
            <a:endParaRPr lang="ru-RU" sz="1900" u="sng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Ответ: алоэ.</a:t>
            </a:r>
            <a:endParaRPr lang="ru-RU" sz="1900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Слайд 9</a:t>
            </a:r>
            <a:endParaRPr lang="ru-RU" sz="1900" u="sng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Ответ: кактус.</a:t>
            </a:r>
          </a:p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Слайд 10</a:t>
            </a:r>
            <a:endParaRPr lang="ru-RU" sz="1900" u="sng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Ответ: суккуленты.</a:t>
            </a:r>
            <a:endParaRPr lang="ru-RU" sz="19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63601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42E84D-2028-4C9A-B08F-7FEA07107A55}"/>
              </a:ext>
            </a:extLst>
          </p:cNvPr>
          <p:cNvSpPr txBox="1"/>
          <p:nvPr/>
        </p:nvSpPr>
        <p:spPr>
          <a:xfrm>
            <a:off x="325514" y="321343"/>
            <a:ext cx="11540971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Слайд 11</a:t>
            </a:r>
            <a:endParaRPr lang="ru-RU" sz="1900" u="sng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dirty="0">
                <a:latin typeface="Book Antiqua" panose="02040602050305030304" pitchFamily="18" charset="0"/>
                <a:ea typeface="Calibri" panose="020F0502020204030204" pitchFamily="34" charset="0"/>
              </a:rPr>
              <a:t>В интерьере </a:t>
            </a:r>
            <a:r>
              <a:rPr lang="ru-RU" sz="19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к</a:t>
            </a:r>
            <a:r>
              <a:rPr lang="ru-RU" sz="19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омнатные растения делают помещение уютнее, с их помощью можно создать стильный современный интерьер. </a:t>
            </a:r>
            <a:r>
              <a:rPr lang="ru-RU" sz="19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Флорариум</a:t>
            </a: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– миниатюрный сад в стеклянной ёмкости – модное интерьерное решение среди ценителей оригинальных композиций из экзотических цветов. </a:t>
            </a:r>
            <a:r>
              <a:rPr lang="ru-RU" sz="19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Флорариум</a:t>
            </a: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представляет собой особую экосистему с имитацией естественной среды обитания выбранных растений.</a:t>
            </a:r>
            <a:endParaRPr lang="ru-RU" sz="1900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Слайд 12</a:t>
            </a:r>
            <a:endParaRPr lang="ru-RU" sz="1900" u="sng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А вы знаете, что пряные травы (базилик, тимьян, розмарин) можно успешно выращивать на кухонном подоконнике в зимнее время. Помимо своих ароматических достоинств, многие из них демонстрируют разные оттенки листвы и не менее эффектны, чем признанные комнатные любимцы.</a:t>
            </a:r>
            <a:endParaRPr lang="ru-RU" sz="1900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Слайд 13</a:t>
            </a:r>
            <a:endParaRPr lang="ru-RU" sz="1900" u="sng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Вот такое оригинальное решение – яичная скорлупа – для выращивания пряных трав. Но я вам хочу предложить ещё одно решение… </a:t>
            </a:r>
            <a:endParaRPr lang="ru-RU" sz="1900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Слайд 14</a:t>
            </a:r>
            <a:endParaRPr lang="ru-RU" sz="1900" b="1" u="sng" dirty="0">
              <a:ea typeface="Calibri" panose="020F0502020204030204" pitchFamily="34" charset="0"/>
            </a:endParaRPr>
          </a:p>
          <a:p>
            <a:pPr indent="450215" algn="just">
              <a:spcBef>
                <a:spcPts val="300"/>
              </a:spcBef>
            </a:pPr>
            <a:r>
              <a:rPr lang="ru-RU" sz="19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Травянчик</a:t>
            </a: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– забавный сувенир и комнатное растение. Все просто – внутри </a:t>
            </a:r>
            <a:r>
              <a:rPr lang="ru-RU" sz="19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травянчика</a:t>
            </a: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находятся опилки с семенами, которые прорастают при регулярном увлажнении.</a:t>
            </a:r>
            <a:endParaRPr lang="ru-RU" sz="19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8962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91" y="578222"/>
            <a:ext cx="8596044" cy="572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3"/>
          <p:cNvSpPr/>
          <p:nvPr/>
        </p:nvSpPr>
        <p:spPr>
          <a:xfrm>
            <a:off x="718853" y="5098784"/>
            <a:ext cx="10750920" cy="103327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ru-RU" sz="5800" b="1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Комнатные цветы</a:t>
            </a:r>
            <a:endParaRPr lang="ru-RU" sz="5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465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64" y="564776"/>
            <a:ext cx="8592671" cy="572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-1" y="5647765"/>
            <a:ext cx="12191999" cy="102775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3"/>
          <p:cNvSpPr/>
          <p:nvPr/>
        </p:nvSpPr>
        <p:spPr>
          <a:xfrm>
            <a:off x="0" y="5642245"/>
            <a:ext cx="12192000" cy="1033272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marL="538163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ГЕРАНЬ</a:t>
            </a:r>
          </a:p>
        </p:txBody>
      </p:sp>
    </p:spTree>
    <p:extLst>
      <p:ext uri="{BB962C8B-B14F-4D97-AF65-F5344CB8AC3E}">
        <p14:creationId xmlns:p14="http://schemas.microsoft.com/office/powerpoint/2010/main" val="687668867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63" y="578223"/>
            <a:ext cx="8592671" cy="5741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647765"/>
            <a:ext cx="12192000" cy="102775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3"/>
          <p:cNvSpPr/>
          <p:nvPr/>
        </p:nvSpPr>
        <p:spPr>
          <a:xfrm>
            <a:off x="0" y="5642245"/>
            <a:ext cx="6158753" cy="1033272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marL="538163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ЖАСМИН</a:t>
            </a:r>
          </a:p>
        </p:txBody>
      </p:sp>
    </p:spTree>
    <p:extLst>
      <p:ext uri="{BB962C8B-B14F-4D97-AF65-F5344CB8AC3E}">
        <p14:creationId xmlns:p14="http://schemas.microsoft.com/office/powerpoint/2010/main" val="2244253950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3" y="578223"/>
            <a:ext cx="8612841" cy="5728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647765"/>
            <a:ext cx="12192000" cy="102775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3"/>
          <p:cNvSpPr/>
          <p:nvPr/>
        </p:nvSpPr>
        <p:spPr>
          <a:xfrm>
            <a:off x="0" y="5642245"/>
            <a:ext cx="6158753" cy="1033272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marL="538163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КАЛАМОНДИН</a:t>
            </a:r>
          </a:p>
        </p:txBody>
      </p:sp>
    </p:spTree>
    <p:extLst>
      <p:ext uri="{BB962C8B-B14F-4D97-AF65-F5344CB8AC3E}">
        <p14:creationId xmlns:p14="http://schemas.microsoft.com/office/powerpoint/2010/main" val="3375023055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/>
          <a:stretch/>
        </p:blipFill>
        <p:spPr>
          <a:xfrm>
            <a:off x="4913504" y="1522506"/>
            <a:ext cx="6221808" cy="4433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654916" y="442104"/>
            <a:ext cx="10480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называется этот комнатный цветок?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2465" y="1764525"/>
            <a:ext cx="3549911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1. </a:t>
            </a:r>
            <a:r>
              <a:rPr lang="ru-RU" sz="2800" b="1" dirty="0" err="1">
                <a:solidFill>
                  <a:schemeClr val="bg1"/>
                </a:solidFill>
              </a:rPr>
              <a:t>Хлорофитум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2464" y="3873531"/>
            <a:ext cx="3563473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3. Бегония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4916" y="4926675"/>
            <a:ext cx="3567460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4. Аспарагус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2466" y="2819028"/>
            <a:ext cx="3563471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2. </a:t>
            </a:r>
            <a:r>
              <a:rPr lang="ru-RU" sz="2700" b="1" dirty="0">
                <a:solidFill>
                  <a:schemeClr val="bg1"/>
                </a:solidFill>
              </a:rPr>
              <a:t>Фикус</a:t>
            </a:r>
          </a:p>
        </p:txBody>
      </p:sp>
    </p:spTree>
    <p:extLst>
      <p:ext uri="{BB962C8B-B14F-4D97-AF65-F5344CB8AC3E}">
        <p14:creationId xmlns:p14="http://schemas.microsoft.com/office/powerpoint/2010/main" val="4200617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1"/>
          <a:stretch/>
        </p:blipFill>
        <p:spPr>
          <a:xfrm>
            <a:off x="4944529" y="1526627"/>
            <a:ext cx="6183678" cy="4440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654915" y="2820388"/>
            <a:ext cx="3563472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2. Фиалка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915" y="1767243"/>
            <a:ext cx="3563473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1. Орхидея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4916" y="4926675"/>
            <a:ext cx="3567460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4. Монстера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4916" y="3873530"/>
            <a:ext cx="3563471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3. Фикус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4916" y="442104"/>
            <a:ext cx="10480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называется этот комнатный цветок? </a:t>
            </a:r>
          </a:p>
        </p:txBody>
      </p:sp>
    </p:spTree>
    <p:extLst>
      <p:ext uri="{BB962C8B-B14F-4D97-AF65-F5344CB8AC3E}">
        <p14:creationId xmlns:p14="http://schemas.microsoft.com/office/powerpoint/2010/main" val="2246582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r="1648"/>
          <a:stretch/>
        </p:blipFill>
        <p:spPr>
          <a:xfrm>
            <a:off x="4955700" y="1526916"/>
            <a:ext cx="6200355" cy="4427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Скругленный прямоугольник 18"/>
          <p:cNvSpPr/>
          <p:nvPr/>
        </p:nvSpPr>
        <p:spPr>
          <a:xfrm>
            <a:off x="672465" y="1767243"/>
            <a:ext cx="3563472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1. Аспарагус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2464" y="3873531"/>
            <a:ext cx="3563473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3. Бегония</a:t>
            </a:r>
            <a:endParaRPr lang="ru-RU" sz="27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4916" y="4926675"/>
            <a:ext cx="3567460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4. </a:t>
            </a:r>
            <a:r>
              <a:rPr lang="ru-RU" sz="2800" b="1" dirty="0" err="1">
                <a:solidFill>
                  <a:schemeClr val="bg1"/>
                </a:solidFill>
              </a:rPr>
              <a:t>Каланхоэ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2466" y="2820387"/>
            <a:ext cx="3563471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2. Алоэ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4916" y="442104"/>
            <a:ext cx="10480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называется этот комнатный цветок? </a:t>
            </a:r>
          </a:p>
        </p:txBody>
      </p:sp>
    </p:spTree>
    <p:extLst>
      <p:ext uri="{BB962C8B-B14F-4D97-AF65-F5344CB8AC3E}">
        <p14:creationId xmlns:p14="http://schemas.microsoft.com/office/powerpoint/2010/main" val="26103552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" b="2552"/>
          <a:stretch/>
        </p:blipFill>
        <p:spPr>
          <a:xfrm>
            <a:off x="4995403" y="1492624"/>
            <a:ext cx="6139909" cy="4422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654915" y="2820388"/>
            <a:ext cx="3563472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2. Фиалка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2464" y="3873531"/>
            <a:ext cx="3563473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3. Орхидея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916" y="4926675"/>
            <a:ext cx="3567460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4. Монстера </a:t>
            </a:r>
            <a:endParaRPr lang="ru-RU" sz="27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916" y="1767244"/>
            <a:ext cx="3563471" cy="76200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1. </a:t>
            </a:r>
            <a:r>
              <a:rPr lang="ru-RU" sz="2700" b="1" dirty="0">
                <a:solidFill>
                  <a:schemeClr val="bg1"/>
                </a:solidFill>
              </a:rPr>
              <a:t>Кактус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4916" y="442104"/>
            <a:ext cx="10480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называется этот комнатный цветок? </a:t>
            </a:r>
          </a:p>
        </p:txBody>
      </p:sp>
    </p:spTree>
    <p:extLst>
      <p:ext uri="{BB962C8B-B14F-4D97-AF65-F5344CB8AC3E}">
        <p14:creationId xmlns:p14="http://schemas.microsoft.com/office/powerpoint/2010/main" val="21051897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theme/theme1.xml><?xml version="1.0" encoding="utf-8"?>
<a:theme xmlns:a="http://schemas.openxmlformats.org/drawingml/2006/main" name="Banded Design Yellow 16x9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" id="{5A6D7BCA-C9CF-452E-858B-1538BAA282ED}" vid="{365F969C-3B7F-41AB-85B2-7C40E7D6CF2F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желтой полосой (широкоэкранная)</Template>
  <TotalTime>0</TotalTime>
  <Words>577</Words>
  <Application>Microsoft Office PowerPoint</Application>
  <PresentationFormat>Широкоэкранный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Book Antiqua</vt:lpstr>
      <vt:lpstr>Banded Design Yellow 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2020-11-11T20:41:44Z</dcterms:created>
  <dcterms:modified xsi:type="dcterms:W3CDTF">2025-12-10T15:46:50Z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