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1" r:id="rId2"/>
    <p:sldId id="313" r:id="rId3"/>
    <p:sldId id="307" r:id="rId4"/>
    <p:sldId id="314" r:id="rId5"/>
    <p:sldId id="315" r:id="rId6"/>
    <p:sldId id="308" r:id="rId7"/>
    <p:sldId id="316" r:id="rId8"/>
    <p:sldId id="309" r:id="rId9"/>
    <p:sldId id="31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6699FF"/>
    <a:srgbClr val="CCECFF"/>
    <a:srgbClr val="0033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2" autoAdjust="0"/>
    <p:restoredTop sz="94660"/>
  </p:normalViewPr>
  <p:slideViewPr>
    <p:cSldViewPr>
      <p:cViewPr varScale="1">
        <p:scale>
          <a:sx n="71" d="100"/>
          <a:sy n="71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67508-6D80-42A2-85DA-5A322DD25C2E}" type="datetimeFigureOut">
              <a:rPr lang="ru-RU" smtClean="0"/>
              <a:pPr/>
              <a:t>14.12.2025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4B358-F640-408C-85A1-147B26FEB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1.liveinternet.ru/images/attach/c/9/107/203/107203579_large_RO__5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18187" y="1484784"/>
            <a:ext cx="7489551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999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Презентация по теме</a:t>
            </a:r>
          </a:p>
          <a:p>
            <a:pPr algn="ctr"/>
            <a:r>
              <a:rPr lang="ru-RU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999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«Зима. Зимние забавы»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9999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211960" y="6191146"/>
            <a:ext cx="46085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itchFamily="34" charset="0"/>
              </a:rPr>
              <a:t>Составил воспитатель: Лычагина С.О.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latin typeface="Arial" panose="020B0604020202020204" pitchFamily="34" charset="0"/>
                <a:cs typeface="Arial" pitchFamily="34" charset="0"/>
              </a:rPr>
              <a:t>МДОАУ № 96 «Детский сад Рябинка» г. Орска, Оренбургской обл.»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0198A2-DF51-401B-B252-E9DBC9F0C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019000"/>
            <a:ext cx="2313727" cy="2678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691276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Слайд 3</a:t>
            </a:r>
          </a:p>
          <a:p>
            <a:r>
              <a:rPr lang="ru-RU" sz="1200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200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Упражнять ребёнка в умении отвечать на вопросы предложениями.</a:t>
            </a:r>
          </a:p>
          <a:p>
            <a:r>
              <a:rPr lang="ru-RU" sz="1200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Закрепить форму винительного падежа по теме «Зимние забавы»</a:t>
            </a:r>
          </a:p>
          <a:p>
            <a:r>
              <a:rPr lang="ru-RU" sz="1200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делают дети?</a:t>
            </a:r>
          </a:p>
          <a:p>
            <a:r>
              <a:rPr lang="ru-RU" sz="1200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делают горку. </a:t>
            </a:r>
          </a:p>
          <a:p>
            <a:r>
              <a:rPr lang="ru-RU" sz="1200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строят дети?</a:t>
            </a:r>
          </a:p>
          <a:p>
            <a:r>
              <a:rPr lang="ru-RU" sz="1200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строят снежную крепость. </a:t>
            </a:r>
          </a:p>
          <a:p>
            <a:r>
              <a:rPr lang="ru-RU" sz="1200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Кого лепят дети?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Дети лепят снеговика.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 делает мальчик?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Мальчик делает снежный ком.</a:t>
            </a:r>
          </a:p>
          <a:p>
            <a:pPr>
              <a:buFontTx/>
              <a:buChar char="-"/>
            </a:pPr>
            <a:endParaRPr lang="ru-RU" sz="1200" dirty="0">
              <a:solidFill>
                <a:srgbClr val="000099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200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 еще можно слепить или построить из снега?</a:t>
            </a:r>
          </a:p>
          <a:p>
            <a:pPr>
              <a:buFontTx/>
              <a:buChar char="-"/>
            </a:pPr>
            <a:endParaRPr lang="ru-RU" sz="1200" dirty="0">
              <a:solidFill>
                <a:srgbClr val="000099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Слайд 4</a:t>
            </a:r>
          </a:p>
          <a:p>
            <a:r>
              <a:rPr lang="ru-RU" sz="1200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200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Упражнять ребёнка в умении отвечать на вопросы предложениями.</a:t>
            </a:r>
          </a:p>
          <a:p>
            <a:r>
              <a:rPr lang="ru-RU" sz="1200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Закрепить форму винительного падежа с предлогом в по теме «Зимние забавы» 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 делают мальчики?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Мальчики играют в снежки. 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Мальчики играют в хоккей.</a:t>
            </a:r>
          </a:p>
          <a:p>
            <a:endParaRPr lang="ru-RU" sz="1200" dirty="0">
              <a:solidFill>
                <a:srgbClr val="000099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Слайд 5</a:t>
            </a:r>
          </a:p>
          <a:p>
            <a:r>
              <a:rPr lang="ru-RU" sz="1200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200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Упражнять ребёнка в умении отвечать на вопросы предложениями.</a:t>
            </a:r>
          </a:p>
          <a:p>
            <a:r>
              <a:rPr lang="ru-RU" sz="1200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Закрепить форму предложного падежа падежа с предлогом на по теме «Зимние забавы»</a:t>
            </a:r>
          </a:p>
          <a:p>
            <a:pPr>
              <a:buFontTx/>
              <a:buChar char="-"/>
            </a:pPr>
            <a:r>
              <a:rPr lang="ru-RU" sz="120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Зимой </a:t>
            </a:r>
            <a:r>
              <a:rPr lang="ru-RU" sz="1200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весело, потому что дети катаются на …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Дети катаются на … санках. 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Дети катаются на … лыжах.  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Дети катаются на … коньках.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i5.imageban.ru/out/2012/10/28/7a7331d815522251b00f15b018be55af.jpg"/>
          <p:cNvPicPr>
            <a:picLocks noChangeAspect="1" noChangeArrowheads="1"/>
          </p:cNvPicPr>
          <p:nvPr/>
        </p:nvPicPr>
        <p:blipFill>
          <a:blip r:embed="rId2" cstate="print"/>
          <a:srcRect l="2185" t="5634" r="3850" b="2817"/>
          <a:stretch>
            <a:fillRect/>
          </a:stretch>
        </p:blipFill>
        <p:spPr bwMode="auto">
          <a:xfrm>
            <a:off x="2699792" y="319209"/>
            <a:ext cx="3600400" cy="4981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39752" y="5301208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делают дети?</a:t>
            </a:r>
          </a:p>
          <a:p>
            <a:pPr algn="ctr">
              <a:buFontTx/>
              <a:buChar char="-"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Дети делают горку.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3AA241-1B2B-4946-9E98-150125907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04664"/>
            <a:ext cx="7848872" cy="5400600"/>
          </a:xfrm>
          <a:prstGeom prst="rect">
            <a:avLst/>
          </a:prstGeom>
        </p:spPr>
      </p:pic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7D6B7127-BA98-439B-998F-47078FD48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805264"/>
            <a:ext cx="6400800" cy="79208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Что строят дети?</a:t>
            </a:r>
          </a:p>
          <a:p>
            <a:r>
              <a:rPr lang="ru-RU" b="1" dirty="0">
                <a:solidFill>
                  <a:srgbClr val="0070C0"/>
                </a:solidFill>
              </a:rPr>
              <a:t> Дети строят снежную крепость.</a:t>
            </a:r>
          </a:p>
        </p:txBody>
      </p:sp>
    </p:spTree>
    <p:extLst>
      <p:ext uri="{BB962C8B-B14F-4D97-AF65-F5344CB8AC3E}">
        <p14:creationId xmlns:p14="http://schemas.microsoft.com/office/powerpoint/2010/main" val="494561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E5434C-3D61-45A4-8418-D7C78F0F2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42385"/>
            <a:ext cx="7632847" cy="484097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2BE9F6-C8BA-4F5B-BF4A-A03AA014B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404664"/>
            <a:ext cx="5040560" cy="133772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Кого лепят дети?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 Дети лепят снеговика.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 Что делает мальчик?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 Мальчик делает снежный ком.</a:t>
            </a:r>
            <a:br>
              <a:rPr lang="ru-RU" sz="2000" b="1" dirty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53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71/196101/img3.jpg"/>
          <p:cNvPicPr>
            <a:picLocks noChangeAspect="1" noChangeArrowheads="1"/>
          </p:cNvPicPr>
          <p:nvPr/>
        </p:nvPicPr>
        <p:blipFill>
          <a:blip r:embed="rId2" cstate="print"/>
          <a:srcRect t="2751" b="4851"/>
          <a:stretch>
            <a:fillRect/>
          </a:stretch>
        </p:blipFill>
        <p:spPr bwMode="auto">
          <a:xfrm>
            <a:off x="1943993" y="260648"/>
            <a:ext cx="6380579" cy="51125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71800" y="5373216"/>
            <a:ext cx="5688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делают мальчики?</a:t>
            </a:r>
          </a:p>
          <a:p>
            <a:pPr algn="ctr">
              <a:buFontTx/>
              <a:buChar char="-"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Мальчики играют в снежки.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C4A1C1F-A880-4EE9-8157-9FCCE43C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12" y="548680"/>
            <a:ext cx="7723619" cy="4968552"/>
          </a:xfrm>
          <a:prstGeom prst="rect">
            <a:avLst/>
          </a:prstGeom>
        </p:spPr>
      </p:pic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DA645574-8F94-4DBD-8BCD-5BC6CC5BB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144016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</a:rPr>
              <a:t>Что делают мальчики?</a:t>
            </a:r>
          </a:p>
          <a:p>
            <a:r>
              <a:rPr lang="ru-RU" b="1" dirty="0">
                <a:solidFill>
                  <a:srgbClr val="002060"/>
                </a:solidFill>
              </a:rPr>
              <a:t> Мальчики играют в хоккей.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874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boombob.ru/img/picture/Jun/23/a59710f6bf87c4cb36ada25089c10664/1.jpg"/>
          <p:cNvPicPr>
            <a:picLocks noChangeAspect="1" noChangeArrowheads="1"/>
          </p:cNvPicPr>
          <p:nvPr/>
        </p:nvPicPr>
        <p:blipFill>
          <a:blip r:embed="rId2" cstate="print"/>
          <a:srcRect b="2326"/>
          <a:stretch>
            <a:fillRect/>
          </a:stretch>
        </p:blipFill>
        <p:spPr bwMode="auto">
          <a:xfrm>
            <a:off x="251520" y="260648"/>
            <a:ext cx="8136904" cy="53285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91680" y="5589240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чём катаются дети?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 катаются на санках.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 катаются на лыжах.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6E26DA-0CB2-4F1D-8AE1-47935EC28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60648"/>
            <a:ext cx="7488832" cy="5112568"/>
          </a:xfrm>
          <a:prstGeom prst="rect">
            <a:avLst/>
          </a:prstGeom>
        </p:spPr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80A6AEE-11F9-4840-A088-1BB79E26B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93610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Что делают дети?</a:t>
            </a:r>
          </a:p>
          <a:p>
            <a:r>
              <a:rPr lang="ru-RU" b="1" dirty="0">
                <a:solidFill>
                  <a:srgbClr val="7030A0"/>
                </a:solidFill>
              </a:rPr>
              <a:t>Дети катаются на коньках.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294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Кого лепят дети?  Дети лепят снеговика.  Что делает мальчик?  Мальчик делает снежный ком.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lanarabota-m@mail.ru</cp:lastModifiedBy>
  <cp:revision>86</cp:revision>
  <dcterms:created xsi:type="dcterms:W3CDTF">2016-12-01T09:51:18Z</dcterms:created>
  <dcterms:modified xsi:type="dcterms:W3CDTF">2025-12-14T09:52:37Z</dcterms:modified>
</cp:coreProperties>
</file>