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0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анятия презент онлайн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564904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речи дошкольников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Разработала: воспитатель 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МАДОУ «Детский сад №4» </a:t>
            </a:r>
          </a:p>
          <a:p>
            <a:pPr algn="r"/>
            <a:r>
              <a:rPr lang="ru-RU" sz="2400" b="1" dirty="0" err="1" smtClean="0">
                <a:solidFill>
                  <a:srgbClr val="FF0000"/>
                </a:solidFill>
              </a:rPr>
              <a:t>Прошева</a:t>
            </a:r>
            <a:r>
              <a:rPr lang="ru-RU" sz="2400" b="1" dirty="0" smtClean="0">
                <a:solidFill>
                  <a:srgbClr val="FF0000"/>
                </a:solidFill>
              </a:rPr>
              <a:t> О.А.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занятия презент онлайн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Игра «Кто больше назовёт слов?»</a:t>
            </a:r>
          </a:p>
          <a:p>
            <a:r>
              <a:rPr lang="ru-RU" sz="2400" dirty="0" smtClean="0"/>
              <a:t>Слова можно называть по очереди</a:t>
            </a:r>
          </a:p>
          <a:p>
            <a:r>
              <a:rPr lang="ru-RU" sz="2400" u="sng" dirty="0" smtClean="0"/>
              <a:t>Например</a:t>
            </a:r>
            <a:r>
              <a:rPr lang="ru-RU" sz="2400" dirty="0" smtClean="0"/>
              <a:t> «Какой снег зимой?» (белый, пушистый, серебристый, мохнатый, махровый, молочный, чистый, воздушный, тяжелый, искристый, холодный, легкий, мокрый, блестящий, красивый, хрустящий, рассыпчатый, мягкий, рыхлый, глубокий, липкий, скрипучий).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3071810"/>
            <a:ext cx="5072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Игра «Что может быть…?».</a:t>
            </a:r>
            <a:endParaRPr lang="ru-RU" sz="2400" dirty="0" smtClean="0"/>
          </a:p>
          <a:p>
            <a:r>
              <a:rPr lang="ru-RU" sz="2400" dirty="0" smtClean="0"/>
              <a:t> в игре необходимо ответить на вопросы: «Что может быть, например, белым?»  (снег, мел, сахар, ромашка, лист бумаги и т.д.); зеленым (трава, листья, платье, арбуз, яблоко); красивым (человек, платье, картина, букет); далеким (космос, планета, город, лес…).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занятия презент онлайн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«Скажи наоборот».</a:t>
            </a:r>
          </a:p>
          <a:p>
            <a:r>
              <a:rPr lang="ru-RU" sz="2400" dirty="0" smtClean="0"/>
              <a:t>В игре необходимо подбирать  противоположные по смыслу слова, </a:t>
            </a:r>
          </a:p>
          <a:p>
            <a:r>
              <a:rPr lang="ru-RU" sz="2400" dirty="0" smtClean="0"/>
              <a:t>Например: день-ночь.</a:t>
            </a:r>
          </a:p>
          <a:p>
            <a:r>
              <a:rPr lang="ru-RU" sz="2400" dirty="0" smtClean="0"/>
              <a:t>Слабый -… (сильный), пасмурно - … (солнечно), хороший -… (плохой), утро - … (вечер), улыбаться - … (плакать), весело - … (грустно), сидеть - … (стоять).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3071810"/>
            <a:ext cx="5143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Игра: «Я знаю 5……..»</a:t>
            </a:r>
            <a:r>
              <a:rPr lang="ru-RU" sz="2400" dirty="0" smtClean="0"/>
              <a:t> </a:t>
            </a:r>
          </a:p>
          <a:p>
            <a:r>
              <a:rPr lang="ru-RU" sz="2400" dirty="0" smtClean="0"/>
              <a:t> В игре необходимо назвать 5 имен, предметов и т.д. </a:t>
            </a:r>
          </a:p>
          <a:p>
            <a:r>
              <a:rPr lang="ru-RU" sz="2400" dirty="0" smtClean="0"/>
              <a:t>Например «Я знаю пять названий фруктов (животных, названий сказок, видов транспорта)</a:t>
            </a:r>
          </a:p>
          <a:p>
            <a:r>
              <a:rPr lang="ru-RU" sz="2400" dirty="0" smtClean="0"/>
              <a:t>Взрослый считает: 1…2….3….4….5…..</a:t>
            </a:r>
          </a:p>
          <a:p>
            <a:r>
              <a:rPr lang="ru-RU" sz="2400" dirty="0" smtClean="0"/>
              <a:t>В игре можно использовать мяч.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занятия презент онлайн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2" y="0"/>
            <a:ext cx="9127858" cy="6858000"/>
          </a:xfrm>
          <a:prstGeom prst="rect">
            <a:avLst/>
          </a:prstGeom>
          <a:noFill/>
        </p:spPr>
      </p:pic>
      <p:pic>
        <p:nvPicPr>
          <p:cNvPr id="3075" name="Picture 3" descr="F:\занятия презент онлайн\ZpWH7ECpzqY (1).jpg"/>
          <p:cNvPicPr>
            <a:picLocks noChangeAspect="1" noChangeArrowheads="1"/>
          </p:cNvPicPr>
          <p:nvPr/>
        </p:nvPicPr>
        <p:blipFill>
          <a:blip r:embed="rId3" cstate="print"/>
          <a:srcRect l="14477" t="14424" r="59630" b="53611"/>
          <a:stretch>
            <a:fillRect/>
          </a:stretch>
        </p:blipFill>
        <p:spPr bwMode="auto">
          <a:xfrm>
            <a:off x="5500694" y="642918"/>
            <a:ext cx="3357586" cy="5526516"/>
          </a:xfrm>
          <a:prstGeom prst="rect">
            <a:avLst/>
          </a:prstGeom>
          <a:noFill/>
        </p:spPr>
      </p:pic>
      <p:pic>
        <p:nvPicPr>
          <p:cNvPr id="3076" name="Picture 4" descr="F:\занятия презент онлайн\ZpWH7ECpzqY (1).jpg"/>
          <p:cNvPicPr>
            <a:picLocks noChangeAspect="1" noChangeArrowheads="1"/>
          </p:cNvPicPr>
          <p:nvPr/>
        </p:nvPicPr>
        <p:blipFill>
          <a:blip r:embed="rId3" cstate="print"/>
          <a:srcRect l="14594" t="45833" r="40278" b="21875"/>
          <a:stretch>
            <a:fillRect/>
          </a:stretch>
        </p:blipFill>
        <p:spPr bwMode="auto">
          <a:xfrm>
            <a:off x="214282" y="571480"/>
            <a:ext cx="5016755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детенышей животных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занятия презент онлайн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8" cy="6858000"/>
          </a:xfrm>
          <a:prstGeom prst="rect">
            <a:avLst/>
          </a:prstGeom>
          <a:noFill/>
        </p:spPr>
      </p:pic>
      <p:pic>
        <p:nvPicPr>
          <p:cNvPr id="5123" name="Picture 3" descr="F:\занятия презент онлайн\9b642e58c4acba8d2bee086111f41d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0406" y="0"/>
            <a:ext cx="51234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занятия презент онлайн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8" cy="6858000"/>
          </a:xfrm>
          <a:prstGeom prst="rect">
            <a:avLst/>
          </a:prstGeom>
          <a:noFill/>
        </p:spPr>
      </p:pic>
      <p:pic>
        <p:nvPicPr>
          <p:cNvPr id="2051" name="Picture 3" descr="F:\занятия презент онлайн\Igry_na_razvitie_rechi_detey_5_let_7.jpg"/>
          <p:cNvPicPr>
            <a:picLocks noChangeAspect="1" noChangeArrowheads="1"/>
          </p:cNvPicPr>
          <p:nvPr/>
        </p:nvPicPr>
        <p:blipFill>
          <a:blip r:embed="rId3" cstate="print"/>
          <a:srcRect l="3804" t="3773" r="3612" b="3774"/>
          <a:stretch>
            <a:fillRect/>
          </a:stretch>
        </p:blipFill>
        <p:spPr bwMode="auto">
          <a:xfrm>
            <a:off x="0" y="-1"/>
            <a:ext cx="5429256" cy="3644295"/>
          </a:xfrm>
          <a:prstGeom prst="rect">
            <a:avLst/>
          </a:prstGeom>
          <a:noFill/>
        </p:spPr>
      </p:pic>
      <p:pic>
        <p:nvPicPr>
          <p:cNvPr id="2052" name="Picture 4" descr="F:\занятия презент онлайн\hello_html_m4db410e4.jpg"/>
          <p:cNvPicPr>
            <a:picLocks noChangeAspect="1" noChangeArrowheads="1"/>
          </p:cNvPicPr>
          <p:nvPr/>
        </p:nvPicPr>
        <p:blipFill>
          <a:blip r:embed="rId4" cstate="print"/>
          <a:srcRect l="3713" t="4348" r="4376" b="4347"/>
          <a:stretch>
            <a:fillRect/>
          </a:stretch>
        </p:blipFill>
        <p:spPr bwMode="auto">
          <a:xfrm>
            <a:off x="4000497" y="3428997"/>
            <a:ext cx="5143504" cy="3429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занятия презент онлайн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8" cy="6858000"/>
          </a:xfrm>
          <a:prstGeom prst="rect">
            <a:avLst/>
          </a:prstGeom>
          <a:noFill/>
        </p:spPr>
      </p:pic>
      <p:pic>
        <p:nvPicPr>
          <p:cNvPr id="7170" name="Picture 2" descr="F:\занятия презент онлайн\2-0.jpg"/>
          <p:cNvPicPr>
            <a:picLocks noChangeAspect="1" noChangeArrowheads="1"/>
          </p:cNvPicPr>
          <p:nvPr/>
        </p:nvPicPr>
        <p:blipFill>
          <a:blip r:embed="rId3" cstate="print"/>
          <a:srcRect l="4688" t="3497" r="3906" b="3497"/>
          <a:stretch>
            <a:fillRect/>
          </a:stretch>
        </p:blipFill>
        <p:spPr bwMode="auto">
          <a:xfrm>
            <a:off x="0" y="0"/>
            <a:ext cx="6143636" cy="4200793"/>
          </a:xfrm>
          <a:prstGeom prst="rect">
            <a:avLst/>
          </a:prstGeom>
          <a:noFill/>
        </p:spPr>
      </p:pic>
      <p:pic>
        <p:nvPicPr>
          <p:cNvPr id="7172" name="Picture 4" descr="F:\занятия презент онлайн\2 (1).jpg"/>
          <p:cNvPicPr>
            <a:picLocks noChangeAspect="1" noChangeArrowheads="1"/>
          </p:cNvPicPr>
          <p:nvPr/>
        </p:nvPicPr>
        <p:blipFill>
          <a:blip r:embed="rId4" cstate="print"/>
          <a:srcRect l="4768" t="4747" r="3826" b="3473"/>
          <a:stretch>
            <a:fillRect/>
          </a:stretch>
        </p:blipFill>
        <p:spPr bwMode="auto">
          <a:xfrm>
            <a:off x="3929058" y="3340946"/>
            <a:ext cx="5214942" cy="3517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77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эльф</dc:creator>
  <cp:lastModifiedBy>Lenovo</cp:lastModifiedBy>
  <cp:revision>7</cp:revision>
  <dcterms:created xsi:type="dcterms:W3CDTF">2020-05-17T16:49:31Z</dcterms:created>
  <dcterms:modified xsi:type="dcterms:W3CDTF">2022-01-25T17:49:51Z</dcterms:modified>
</cp:coreProperties>
</file>