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handoutMasterIdLst>
    <p:handoutMasterId r:id="rId13"/>
  </p:handoutMasterIdLst>
  <p:sldIdLst>
    <p:sldId id="264" r:id="rId2"/>
    <p:sldId id="273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05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CDB0530-4123-46AF-848D-5698A6D48C1A}" type="datetime1">
              <a:rPr lang="ru-RU" smtClean="0"/>
              <a:t>25.01.2026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1AC5B93-CA34-49DE-A280-558E83BB834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43941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D829DBF-96C5-4878-A890-E6273A3D0B54}" type="datetime1">
              <a:rPr lang="ru-RU" smtClean="0"/>
              <a:t>25.01.2026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24F3E57-140F-42E5-ACA7-3B197A5F54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48867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24F3E57-140F-42E5-ACA7-3B197A5F54F0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9880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24F3E57-140F-42E5-ACA7-3B197A5F54F0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7925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24F3E57-140F-42E5-ACA7-3B197A5F54F0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4869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24F3E57-140F-42E5-ACA7-3B197A5F54F0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5010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24F3E57-140F-42E5-ACA7-3B197A5F54F0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7999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24F3E57-140F-42E5-ACA7-3B197A5F54F0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3901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24F3E57-140F-42E5-ACA7-3B197A5F54F0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2061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24F3E57-140F-42E5-ACA7-3B197A5F54F0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5958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24F3E57-140F-42E5-ACA7-3B197A5F54F0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8784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24F3E57-140F-42E5-ACA7-3B197A5F54F0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6065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3248464"/>
            <a:ext cx="10468864" cy="1828800"/>
          </a:xfrm>
          <a:ln>
            <a:noFill/>
          </a:ln>
        </p:spPr>
        <p:txBody>
          <a:bodyPr vert="horz" tIns="0" rIns="18288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800" b="1">
                <a:ln>
                  <a:noFill/>
                </a:ln>
                <a:solidFill>
                  <a:schemeClr val="tx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5105400"/>
            <a:ext cx="10472928" cy="1752600"/>
          </a:xfrm>
        </p:spPr>
        <p:txBody>
          <a:bodyPr lIns="0" rIns="18288" rtlCol="0"/>
          <a:lstStyle>
            <a:lvl1pPr marL="0" marR="45720" indent="0" algn="r">
              <a:buNone/>
              <a:defRPr>
                <a:solidFill>
                  <a:schemeClr val="accent3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ru-RU"/>
              <a:t>Образец подзаголовка</a:t>
            </a:r>
            <a:endParaRPr kumimoji="0" lang="ru-RU" dirty="0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B8A7ACA-7935-4895-8B9E-E47506CAC257}" type="datetime1">
              <a:rPr lang="ru-RU" smtClean="0"/>
              <a:t>25.01.2026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1847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buClr>
                <a:schemeClr val="accent3">
                  <a:lumMod val="50000"/>
                </a:schemeClr>
              </a:buClr>
              <a:defRPr/>
            </a:lvl1pPr>
            <a:lvl2pPr>
              <a:buClr>
                <a:schemeClr val="accent1">
                  <a:lumMod val="50000"/>
                </a:schemeClr>
              </a:buClr>
              <a:defRPr/>
            </a:lvl2pPr>
            <a:lvl3pPr>
              <a:buClr>
                <a:schemeClr val="accent2">
                  <a:lumMod val="50000"/>
                </a:schemeClr>
              </a:buClr>
              <a:defRPr/>
            </a:lvl3pPr>
            <a:lvl4pPr>
              <a:buClr>
                <a:schemeClr val="accent3">
                  <a:lumMod val="50000"/>
                </a:schemeClr>
              </a:buClr>
              <a:defRPr/>
            </a:lvl4pPr>
            <a:lvl5pPr>
              <a:buClr>
                <a:schemeClr val="accent4">
                  <a:lumMod val="50000"/>
                </a:schemeClr>
              </a:buClr>
              <a:defRPr/>
            </a:lvl5pPr>
            <a:lvl6pPr>
              <a:buClr>
                <a:schemeClr val="accent5">
                  <a:lumMod val="50000"/>
                </a:schemeClr>
              </a:buClr>
              <a:defRPr/>
            </a:lvl6pPr>
            <a:lvl7pPr>
              <a:buClr>
                <a:schemeClr val="accent6">
                  <a:lumMod val="50000"/>
                </a:schemeClr>
              </a:buClr>
              <a:defRPr/>
            </a:lvl7pPr>
            <a:lvl8pPr>
              <a:defRPr/>
            </a:lvl8pPr>
            <a:lvl9pPr>
              <a:defRPr/>
            </a:lvl9pPr>
          </a:lstStyle>
          <a:p>
            <a:pPr lvl="0" rtl="0" eaLnBrk="1" latinLnBrk="0" hangingPunct="1"/>
            <a:r>
              <a:rPr lang="ru-RU" dirty="0"/>
              <a:t>Щелкните, чтобы изменить стили текста образца слайда</a:t>
            </a:r>
          </a:p>
          <a:p>
            <a:pPr lvl="1" rtl="0" eaLnBrk="1" latinLnBrk="0" hangingPunct="1"/>
            <a:r>
              <a:rPr lang="ru-RU" dirty="0"/>
              <a:t>Второй уровень</a:t>
            </a:r>
          </a:p>
          <a:p>
            <a:pPr lvl="2" rtl="0" eaLnBrk="1" latinLnBrk="0" hangingPunct="1"/>
            <a:r>
              <a:rPr lang="ru-RU" dirty="0"/>
              <a:t>Третий уровень</a:t>
            </a:r>
          </a:p>
          <a:p>
            <a:pPr lvl="3" rtl="0" eaLnBrk="1" latinLnBrk="0" hangingPunct="1"/>
            <a:r>
              <a:rPr lang="ru-RU" dirty="0"/>
              <a:t>Четвертый уровень</a:t>
            </a:r>
          </a:p>
          <a:p>
            <a:pPr lvl="4" rtl="0" eaLnBrk="1" latinLnBrk="0" hangingPunct="1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E2031D2-F4FD-45AD-840E-F2839D4A2736}" type="datetime1">
              <a:rPr lang="ru-RU" smtClean="0"/>
              <a:t>25.01.2026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1261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29500" y="914402"/>
            <a:ext cx="2743200" cy="5211763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104900" y="914402"/>
            <a:ext cx="6121400" cy="5211763"/>
          </a:xfrm>
        </p:spPr>
        <p:txBody>
          <a:bodyPr vert="eaVert" rtlCol="0"/>
          <a:lstStyle>
            <a:lvl1pPr>
              <a:buClr>
                <a:schemeClr val="accent3">
                  <a:lumMod val="50000"/>
                </a:schemeClr>
              </a:buClr>
              <a:defRPr/>
            </a:lvl1pPr>
            <a:lvl2pPr>
              <a:buClr>
                <a:schemeClr val="accent1">
                  <a:lumMod val="50000"/>
                </a:schemeClr>
              </a:buClr>
              <a:defRPr/>
            </a:lvl2pPr>
            <a:lvl3pPr>
              <a:buClr>
                <a:schemeClr val="accent2">
                  <a:lumMod val="50000"/>
                </a:schemeClr>
              </a:buClr>
              <a:defRPr/>
            </a:lvl3pPr>
            <a:lvl4pPr>
              <a:buClr>
                <a:schemeClr val="accent3">
                  <a:lumMod val="50000"/>
                </a:schemeClr>
              </a:buClr>
              <a:defRPr/>
            </a:lvl4pPr>
            <a:lvl5pPr>
              <a:buClr>
                <a:schemeClr val="accent4">
                  <a:lumMod val="50000"/>
                </a:schemeClr>
              </a:buClr>
              <a:defRPr/>
            </a:lvl5pPr>
            <a:lvl6pPr>
              <a:buClr>
                <a:schemeClr val="accent5">
                  <a:lumMod val="50000"/>
                </a:schemeClr>
              </a:buClr>
              <a:defRPr/>
            </a:lvl6pPr>
            <a:lvl7pPr>
              <a:buClr>
                <a:schemeClr val="accent6">
                  <a:lumMod val="50000"/>
                </a:schemeClr>
              </a:buClr>
              <a:defRPr/>
            </a:lvl7pPr>
            <a:lvl8pPr>
              <a:defRPr/>
            </a:lvl8pPr>
            <a:lvl9pPr>
              <a:defRPr/>
            </a:lvl9pPr>
          </a:lstStyle>
          <a:p>
            <a:pPr lvl="0" rtl="0" eaLnBrk="1" latinLnBrk="0" hangingPunct="1"/>
            <a:r>
              <a:rPr lang="ru-RU" dirty="0"/>
              <a:t>Щелкните, чтобы изменить стили текста образца слайда</a:t>
            </a:r>
          </a:p>
          <a:p>
            <a:pPr lvl="1" rtl="0" eaLnBrk="1" latinLnBrk="0" hangingPunct="1"/>
            <a:r>
              <a:rPr lang="ru-RU" dirty="0"/>
              <a:t>Второй уровень</a:t>
            </a:r>
          </a:p>
          <a:p>
            <a:pPr lvl="2" rtl="0" eaLnBrk="1" latinLnBrk="0" hangingPunct="1"/>
            <a:r>
              <a:rPr lang="ru-RU" dirty="0"/>
              <a:t>Третий уровень</a:t>
            </a:r>
          </a:p>
          <a:p>
            <a:pPr lvl="3" rtl="0" eaLnBrk="1" latinLnBrk="0" hangingPunct="1"/>
            <a:r>
              <a:rPr lang="ru-RU" dirty="0"/>
              <a:t>Четвертый уровень</a:t>
            </a:r>
          </a:p>
          <a:p>
            <a:pPr lvl="4" rtl="0" eaLnBrk="1" latinLnBrk="0" hangingPunct="1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B73BC88-3574-4CAD-B3F3-484C4C811962}" type="datetime1">
              <a:rPr lang="ru-RU" smtClean="0"/>
              <a:t>25.01.2026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6353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kumimoji="0"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buClr>
                <a:schemeClr val="accent3">
                  <a:lumMod val="50000"/>
                </a:schemeClr>
              </a:buClr>
              <a:defRPr/>
            </a:lvl1pPr>
            <a:lvl2pPr>
              <a:buClr>
                <a:schemeClr val="accent1">
                  <a:lumMod val="50000"/>
                </a:schemeClr>
              </a:buClr>
              <a:defRPr/>
            </a:lvl2pPr>
            <a:lvl3pPr>
              <a:buClr>
                <a:schemeClr val="accent2">
                  <a:lumMod val="50000"/>
                </a:schemeClr>
              </a:buClr>
              <a:defRPr/>
            </a:lvl3pPr>
            <a:lvl4pPr>
              <a:buClr>
                <a:schemeClr val="accent3">
                  <a:lumMod val="50000"/>
                </a:schemeClr>
              </a:buClr>
              <a:defRPr/>
            </a:lvl4pPr>
            <a:lvl5pPr>
              <a:buClr>
                <a:schemeClr val="accent4">
                  <a:lumMod val="50000"/>
                </a:schemeClr>
              </a:buClr>
              <a:defRPr/>
            </a:lvl5pPr>
            <a:lvl6pPr>
              <a:buClr>
                <a:schemeClr val="accent5">
                  <a:lumMod val="50000"/>
                </a:schemeClr>
              </a:buClr>
              <a:defRPr/>
            </a:lvl6pPr>
            <a:lvl7pPr>
              <a:buClr>
                <a:schemeClr val="accent6">
                  <a:lumMod val="50000"/>
                </a:schemeClr>
              </a:buClr>
              <a:defRPr/>
            </a:lvl7pPr>
            <a:lvl8pPr marL="2011680" indent="0">
              <a:buNone/>
              <a:defRPr/>
            </a:lvl8pPr>
            <a:lvl9pPr>
              <a:defRPr/>
            </a:lvl9pPr>
          </a:lstStyle>
          <a:p>
            <a:pPr lvl="0" rtl="0" eaLnBrk="1" latinLnBrk="0" hangingPunct="1"/>
            <a:r>
              <a:rPr lang="ru-RU" dirty="0"/>
              <a:t>Щелкните, чтобы изменить стили текста образца слайда</a:t>
            </a:r>
          </a:p>
          <a:p>
            <a:pPr lvl="1" rtl="0" eaLnBrk="1" latinLnBrk="0" hangingPunct="1"/>
            <a:r>
              <a:rPr lang="ru-RU" dirty="0"/>
              <a:t>Второй уровень</a:t>
            </a:r>
          </a:p>
          <a:p>
            <a:pPr lvl="2" rtl="0" eaLnBrk="1" latinLnBrk="0" hangingPunct="1"/>
            <a:r>
              <a:rPr lang="ru-RU" dirty="0"/>
              <a:t>Третий уровень</a:t>
            </a:r>
          </a:p>
          <a:p>
            <a:pPr lvl="3" rtl="0" eaLnBrk="1" latinLnBrk="0" hangingPunct="1"/>
            <a:r>
              <a:rPr lang="ru-RU" dirty="0"/>
              <a:t>Четвертый уровень</a:t>
            </a:r>
          </a:p>
          <a:p>
            <a:pPr lvl="4" rtl="0" eaLnBrk="1" latinLnBrk="0" hangingPunct="1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B739EE9-584C-4EEB-8971-8A7DFBCD9D6F}" type="datetime1">
              <a:rPr lang="ru-RU" smtClean="0"/>
              <a:t>25.01.2026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594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1316736"/>
            <a:ext cx="9067800" cy="1362456"/>
          </a:xfrm>
          <a:ln>
            <a:noFill/>
          </a:ln>
        </p:spPr>
        <p:txBody>
          <a:bodyPr vert="horz" tIns="0" bIns="0" rtlCol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800" b="1" cap="none" baseline="0" dirty="0">
                <a:ln w="635">
                  <a:noFill/>
                </a:ln>
                <a:solidFill>
                  <a:schemeClr val="tx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kumimoji="0"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2704664"/>
            <a:ext cx="9067800" cy="1509712"/>
          </a:xfrm>
        </p:spPr>
        <p:txBody>
          <a:bodyPr lIns="45720" rIns="45720" rtlCol="0" anchor="t"/>
          <a:lstStyle>
            <a:lvl1pPr marL="0" indent="0">
              <a:buNone/>
              <a:defRPr sz="22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C6DF134-5B2E-424E-AEE6-E2EEC9D04796}" type="datetime1">
              <a:rPr lang="ru-RU" smtClean="0"/>
              <a:t>25.01.2026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5614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704088"/>
            <a:ext cx="9067800" cy="1143000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kumimoji="0"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1122546" y="1920085"/>
            <a:ext cx="4389120" cy="4434840"/>
          </a:xfrm>
        </p:spPr>
        <p:txBody>
          <a:bodyPr rtlCol="0"/>
          <a:lstStyle>
            <a:lvl1pPr>
              <a:buClr>
                <a:schemeClr val="accent3">
                  <a:lumMod val="50000"/>
                </a:schemeClr>
              </a:buClr>
              <a:defRPr sz="2400"/>
            </a:lvl1pPr>
            <a:lvl2pPr>
              <a:buClr>
                <a:schemeClr val="accent1">
                  <a:lumMod val="50000"/>
                </a:schemeClr>
              </a:buClr>
              <a:defRPr sz="2400"/>
            </a:lvl2pPr>
            <a:lvl3pPr>
              <a:buClr>
                <a:schemeClr val="accent2">
                  <a:lumMod val="50000"/>
                </a:schemeClr>
              </a:buClr>
              <a:defRPr sz="2000"/>
            </a:lvl3pPr>
            <a:lvl4pPr>
              <a:buClr>
                <a:schemeClr val="accent3">
                  <a:lumMod val="50000"/>
                </a:schemeClr>
              </a:buClr>
              <a:defRPr sz="1800"/>
            </a:lvl4pPr>
            <a:lvl5pPr>
              <a:buClr>
                <a:schemeClr val="accent4">
                  <a:lumMod val="50000"/>
                </a:schemeClr>
              </a:buClr>
              <a:defRPr sz="1800"/>
            </a:lvl5pPr>
            <a:lvl6pPr>
              <a:buClr>
                <a:schemeClr val="accent5">
                  <a:lumMod val="50000"/>
                </a:schemeClr>
              </a:buClr>
              <a:defRPr/>
            </a:lvl6pPr>
            <a:lvl7pPr>
              <a:buClr>
                <a:schemeClr val="accent6">
                  <a:lumMod val="50000"/>
                </a:schemeClr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 rtl="0" eaLnBrk="1" latinLnBrk="0" hangingPunct="1"/>
            <a:r>
              <a:rPr lang="ru-RU" dirty="0"/>
              <a:t>Щелкните, чтобы изменить стили текста образца слайда</a:t>
            </a:r>
          </a:p>
          <a:p>
            <a:pPr lvl="1" rtl="0" eaLnBrk="1" latinLnBrk="0" hangingPunct="1"/>
            <a:r>
              <a:rPr lang="ru-RU" dirty="0"/>
              <a:t>Второй уровень</a:t>
            </a:r>
          </a:p>
          <a:p>
            <a:pPr lvl="2" rtl="0" eaLnBrk="1" latinLnBrk="0" hangingPunct="1"/>
            <a:r>
              <a:rPr lang="ru-RU" dirty="0"/>
              <a:t>Третий уровень</a:t>
            </a:r>
          </a:p>
          <a:p>
            <a:pPr lvl="3" rtl="0" eaLnBrk="1" latinLnBrk="0" hangingPunct="1"/>
            <a:r>
              <a:rPr lang="ru-RU" dirty="0"/>
              <a:t>Четвертый уровень</a:t>
            </a:r>
          </a:p>
          <a:p>
            <a:pPr lvl="4" rtl="0" eaLnBrk="1" latinLnBrk="0" hangingPunct="1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5783580" y="1920085"/>
            <a:ext cx="4389120" cy="4434840"/>
          </a:xfrm>
        </p:spPr>
        <p:txBody>
          <a:bodyPr rtlCol="0"/>
          <a:lstStyle>
            <a:lvl1pPr>
              <a:buClr>
                <a:schemeClr val="accent3">
                  <a:lumMod val="50000"/>
                </a:schemeClr>
              </a:buClr>
              <a:defRPr sz="2400"/>
            </a:lvl1pPr>
            <a:lvl2pPr>
              <a:buClr>
                <a:schemeClr val="accent1">
                  <a:lumMod val="50000"/>
                </a:schemeClr>
              </a:buClr>
              <a:defRPr sz="2400"/>
            </a:lvl2pPr>
            <a:lvl3pPr>
              <a:buClr>
                <a:schemeClr val="accent2">
                  <a:lumMod val="50000"/>
                </a:schemeClr>
              </a:buClr>
              <a:defRPr sz="2000"/>
            </a:lvl3pPr>
            <a:lvl4pPr>
              <a:buClr>
                <a:schemeClr val="accent3">
                  <a:lumMod val="50000"/>
                </a:schemeClr>
              </a:buClr>
              <a:defRPr sz="1800"/>
            </a:lvl4pPr>
            <a:lvl5pPr>
              <a:buClr>
                <a:schemeClr val="accent4">
                  <a:lumMod val="50000"/>
                </a:schemeClr>
              </a:buClr>
              <a:defRPr sz="1800"/>
            </a:lvl5pPr>
            <a:lvl6pPr>
              <a:buClr>
                <a:schemeClr val="accent5">
                  <a:lumMod val="50000"/>
                </a:schemeClr>
              </a:buClr>
              <a:defRPr/>
            </a:lvl6pPr>
            <a:lvl7pPr>
              <a:buClr>
                <a:schemeClr val="accent6">
                  <a:lumMod val="50000"/>
                </a:schemeClr>
              </a:buClr>
              <a:defRPr/>
            </a:lvl7pPr>
            <a:lvl8pPr>
              <a:defRPr/>
            </a:lvl8pPr>
            <a:lvl9pPr>
              <a:defRPr/>
            </a:lvl9pPr>
          </a:lstStyle>
          <a:p>
            <a:pPr lvl="0" rtl="0" eaLnBrk="1" latinLnBrk="0" hangingPunct="1"/>
            <a:r>
              <a:rPr lang="ru-RU" dirty="0"/>
              <a:t>Щелкните, чтобы изменить стили текста образца слайда</a:t>
            </a:r>
          </a:p>
          <a:p>
            <a:pPr lvl="1" rtl="0" eaLnBrk="1" latinLnBrk="0" hangingPunct="1"/>
            <a:r>
              <a:rPr lang="ru-RU" dirty="0"/>
              <a:t>Второй уровень</a:t>
            </a:r>
          </a:p>
          <a:p>
            <a:pPr lvl="2" rtl="0" eaLnBrk="1" latinLnBrk="0" hangingPunct="1"/>
            <a:r>
              <a:rPr lang="ru-RU" dirty="0"/>
              <a:t>Третий уровень</a:t>
            </a:r>
          </a:p>
          <a:p>
            <a:pPr lvl="3" rtl="0" eaLnBrk="1" latinLnBrk="0" hangingPunct="1"/>
            <a:r>
              <a:rPr lang="ru-RU" dirty="0"/>
              <a:t>Четвертый уровень</a:t>
            </a:r>
          </a:p>
          <a:p>
            <a:pPr lvl="4" rtl="0" eaLnBrk="1" latinLnBrk="0" hangingPunct="1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67AC62-E05A-4E44-AA60-EE114FCF475C}" type="datetime1">
              <a:rPr lang="ru-RU" smtClean="0"/>
              <a:t>25.01.2026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5495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4848" y="704088"/>
            <a:ext cx="9027852" cy="1143000"/>
          </a:xfrm>
        </p:spPr>
        <p:txBody>
          <a:bodyPr tIns="45720" rtlCol="0" anchor="b"/>
          <a:lstStyle>
            <a:lvl1pPr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kumimoji="0"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4848" y="1855248"/>
            <a:ext cx="4389120" cy="659352"/>
          </a:xfrm>
        </p:spPr>
        <p:txBody>
          <a:bodyPr lIns="45720" tIns="0" rIns="45720" bIns="0" rtlCol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 hasCustomPrompt="1"/>
          </p:nvPr>
        </p:nvSpPr>
        <p:spPr>
          <a:xfrm>
            <a:off x="1144848" y="2514600"/>
            <a:ext cx="4389120" cy="3845720"/>
          </a:xfrm>
        </p:spPr>
        <p:txBody>
          <a:bodyPr tIns="0" rtlCol="0"/>
          <a:lstStyle>
            <a:lvl1pPr>
              <a:buClr>
                <a:schemeClr val="accent3">
                  <a:lumMod val="50000"/>
                </a:schemeClr>
              </a:buClr>
              <a:defRPr sz="2200"/>
            </a:lvl1pPr>
            <a:lvl2pPr>
              <a:buClr>
                <a:schemeClr val="accent1">
                  <a:lumMod val="50000"/>
                </a:schemeClr>
              </a:buClr>
              <a:defRPr sz="2000"/>
            </a:lvl2pPr>
            <a:lvl3pPr>
              <a:buClr>
                <a:schemeClr val="accent2">
                  <a:lumMod val="50000"/>
                </a:schemeClr>
              </a:buClr>
              <a:defRPr sz="1800"/>
            </a:lvl3pPr>
            <a:lvl4pPr>
              <a:buClr>
                <a:schemeClr val="accent3">
                  <a:lumMod val="50000"/>
                </a:schemeClr>
              </a:buClr>
              <a:defRPr sz="1600"/>
            </a:lvl4pPr>
            <a:lvl5pPr>
              <a:buClr>
                <a:schemeClr val="accent4">
                  <a:lumMod val="50000"/>
                </a:schemeClr>
              </a:buClr>
              <a:defRPr sz="1600"/>
            </a:lvl5pPr>
            <a:lvl6pPr>
              <a:buClr>
                <a:schemeClr val="accent5">
                  <a:lumMod val="50000"/>
                </a:schemeClr>
              </a:buClr>
              <a:defRPr/>
            </a:lvl6pPr>
            <a:lvl7pPr>
              <a:buClr>
                <a:schemeClr val="accent6">
                  <a:lumMod val="50000"/>
                </a:schemeClr>
              </a:buClr>
              <a:defRPr/>
            </a:lvl7pPr>
            <a:lvl8pPr>
              <a:defRPr/>
            </a:lvl8pPr>
            <a:lvl9pPr>
              <a:defRPr/>
            </a:lvl9pPr>
          </a:lstStyle>
          <a:p>
            <a:pPr lvl="0" rtl="0" eaLnBrk="1" latinLnBrk="0" hangingPunct="1"/>
            <a:r>
              <a:rPr lang="ru-RU" dirty="0"/>
              <a:t>Образец текста</a:t>
            </a:r>
          </a:p>
          <a:p>
            <a:pPr lvl="1" rtl="0" eaLnBrk="1" latinLnBrk="0" hangingPunct="1"/>
            <a:r>
              <a:rPr lang="ru-RU" dirty="0"/>
              <a:t>Второй уровень</a:t>
            </a:r>
          </a:p>
          <a:p>
            <a:pPr lvl="2" rtl="0" eaLnBrk="1" latinLnBrk="0" hangingPunct="1"/>
            <a:r>
              <a:rPr lang="ru-RU" dirty="0"/>
              <a:t>Третий уровень</a:t>
            </a:r>
          </a:p>
          <a:p>
            <a:pPr lvl="3" rtl="0" eaLnBrk="1" latinLnBrk="0" hangingPunct="1"/>
            <a:r>
              <a:rPr lang="ru-RU" dirty="0"/>
              <a:t>Четвертый уровень</a:t>
            </a:r>
          </a:p>
          <a:p>
            <a:pPr lvl="4" rtl="0" eaLnBrk="1" latinLnBrk="0" hangingPunct="1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769260" y="1859758"/>
            <a:ext cx="4389120" cy="654843"/>
          </a:xfrm>
        </p:spPr>
        <p:txBody>
          <a:bodyPr lIns="45720" tIns="0" rIns="45720" bIns="0" rtlCol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5769260" y="2514600"/>
            <a:ext cx="4389120" cy="3845720"/>
          </a:xfrm>
        </p:spPr>
        <p:txBody>
          <a:bodyPr tIns="0" rtlCol="0"/>
          <a:lstStyle>
            <a:lvl1pPr>
              <a:buClr>
                <a:schemeClr val="accent3">
                  <a:lumMod val="50000"/>
                </a:schemeClr>
              </a:buClr>
              <a:defRPr sz="2200"/>
            </a:lvl1pPr>
            <a:lvl2pPr>
              <a:buClr>
                <a:schemeClr val="accent1">
                  <a:lumMod val="50000"/>
                </a:schemeClr>
              </a:buClr>
              <a:defRPr sz="2000"/>
            </a:lvl2pPr>
            <a:lvl3pPr>
              <a:buClr>
                <a:schemeClr val="accent2">
                  <a:lumMod val="50000"/>
                </a:schemeClr>
              </a:buClr>
              <a:defRPr sz="1800"/>
            </a:lvl3pPr>
            <a:lvl4pPr>
              <a:buClr>
                <a:schemeClr val="accent3">
                  <a:lumMod val="50000"/>
                </a:schemeClr>
              </a:buClr>
              <a:defRPr sz="1600"/>
            </a:lvl4pPr>
            <a:lvl5pPr>
              <a:buClr>
                <a:schemeClr val="accent4">
                  <a:lumMod val="50000"/>
                </a:schemeClr>
              </a:buClr>
              <a:defRPr sz="1600"/>
            </a:lvl5pPr>
            <a:lvl6pPr>
              <a:buClr>
                <a:schemeClr val="accent5">
                  <a:lumMod val="50000"/>
                </a:schemeClr>
              </a:buClr>
              <a:defRPr/>
            </a:lvl6pPr>
            <a:lvl7pPr>
              <a:buClr>
                <a:schemeClr val="accent6">
                  <a:lumMod val="50000"/>
                </a:schemeClr>
              </a:buClr>
              <a:defRPr/>
            </a:lvl7pPr>
            <a:lvl8pPr>
              <a:defRPr/>
            </a:lvl8pPr>
            <a:lvl9pPr>
              <a:defRPr/>
            </a:lvl9pPr>
          </a:lstStyle>
          <a:p>
            <a:pPr lvl="0" rtl="0" eaLnBrk="1" latinLnBrk="0" hangingPunct="1"/>
            <a:r>
              <a:rPr lang="ru-RU" dirty="0"/>
              <a:t>Щелкните, чтобы изменить стили текста образца слайда</a:t>
            </a:r>
          </a:p>
          <a:p>
            <a:pPr lvl="1" rtl="0" eaLnBrk="1" latinLnBrk="0" hangingPunct="1"/>
            <a:r>
              <a:rPr lang="ru-RU" dirty="0"/>
              <a:t>Второй уровень</a:t>
            </a:r>
          </a:p>
          <a:p>
            <a:pPr lvl="2" rtl="0" eaLnBrk="1" latinLnBrk="0" hangingPunct="1"/>
            <a:r>
              <a:rPr lang="ru-RU" dirty="0"/>
              <a:t>Третий уровень</a:t>
            </a:r>
          </a:p>
          <a:p>
            <a:pPr lvl="3" rtl="0" eaLnBrk="1" latinLnBrk="0" hangingPunct="1"/>
            <a:r>
              <a:rPr lang="ru-RU" dirty="0"/>
              <a:t>Четвертый уровень</a:t>
            </a:r>
          </a:p>
          <a:p>
            <a:pPr lvl="4" rtl="0" eaLnBrk="1" latinLnBrk="0" hangingPunct="1"/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8E5D87F-0A0A-4993-85B7-C9CF412B6E7A}" type="datetime1">
              <a:rPr lang="ru-RU" smtClean="0"/>
              <a:t>25.01.2026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0433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704088"/>
            <a:ext cx="9067800" cy="1143000"/>
          </a:xfrm>
        </p:spPr>
        <p:txBody>
          <a:bodyPr vert="horz" tIns="45720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8FA9C7-63EB-45F3-AAA7-0CB26F4591BB}" type="datetime1">
              <a:rPr lang="ru-RU" smtClean="0"/>
              <a:t>25.01.2026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2292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F86383-7918-4945-973F-7CED63D7E034}" type="datetime1">
              <a:rPr lang="ru-RU" smtClean="0"/>
              <a:t>25.01.2026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4361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7420" y="514352"/>
            <a:ext cx="3657600" cy="1162050"/>
          </a:xfrm>
        </p:spPr>
        <p:txBody>
          <a:bodyPr lIns="0" rtlCol="0" anchor="b">
            <a:noAutofit/>
          </a:bodyPr>
          <a:lstStyle>
            <a:lvl1pPr algn="l" rtl="0">
              <a:spcBef>
                <a:spcPct val="0"/>
              </a:spcBef>
              <a:buNone/>
              <a:defRPr sz="24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 hasCustomPrompt="1"/>
          </p:nvPr>
        </p:nvSpPr>
        <p:spPr>
          <a:xfrm>
            <a:off x="5084956" y="1676400"/>
            <a:ext cx="5087744" cy="4572000"/>
          </a:xfrm>
        </p:spPr>
        <p:txBody>
          <a:bodyPr tIns="0" rtlCol="0">
            <a:normAutofit/>
          </a:bodyPr>
          <a:lstStyle>
            <a:lvl1pPr>
              <a:buClr>
                <a:schemeClr val="accent3">
                  <a:lumMod val="50000"/>
                </a:schemeClr>
              </a:buClr>
              <a:defRPr sz="2400"/>
            </a:lvl1pPr>
            <a:lvl2pPr>
              <a:buClr>
                <a:schemeClr val="accent1">
                  <a:lumMod val="50000"/>
                </a:schemeClr>
              </a:buClr>
              <a:defRPr sz="2400"/>
            </a:lvl2pPr>
            <a:lvl3pPr>
              <a:buClr>
                <a:schemeClr val="accent2">
                  <a:lumMod val="50000"/>
                </a:schemeClr>
              </a:buClr>
              <a:defRPr sz="2000"/>
            </a:lvl3pPr>
            <a:lvl4pPr>
              <a:buClr>
                <a:schemeClr val="accent3">
                  <a:lumMod val="50000"/>
                </a:schemeClr>
              </a:buClr>
              <a:defRPr sz="1800"/>
            </a:lvl4pPr>
            <a:lvl5pPr>
              <a:buClr>
                <a:schemeClr val="accent4">
                  <a:lumMod val="50000"/>
                </a:schemeClr>
              </a:buClr>
              <a:defRPr sz="1600"/>
            </a:lvl5pPr>
            <a:lvl6pPr>
              <a:buClr>
                <a:schemeClr val="accent5">
                  <a:lumMod val="50000"/>
                </a:schemeClr>
              </a:buClr>
              <a:defRPr/>
            </a:lvl6pPr>
            <a:lvl7pPr>
              <a:buClr>
                <a:schemeClr val="accent6">
                  <a:lumMod val="50000"/>
                </a:schemeClr>
              </a:buClr>
              <a:defRPr/>
            </a:lvl7pPr>
            <a:lvl8pPr>
              <a:defRPr/>
            </a:lvl8pPr>
            <a:lvl9pPr>
              <a:defRPr/>
            </a:lvl9pPr>
          </a:lstStyle>
          <a:p>
            <a:pPr lvl="0" rtl="0" eaLnBrk="1" latinLnBrk="0" hangingPunct="1"/>
            <a:r>
              <a:rPr lang="ru-RU" dirty="0"/>
              <a:t>Щелкните, чтобы изменить стили текста образца слайда</a:t>
            </a:r>
          </a:p>
          <a:p>
            <a:pPr lvl="1" rtl="0" eaLnBrk="1" latinLnBrk="0" hangingPunct="1"/>
            <a:r>
              <a:rPr lang="ru-RU" dirty="0"/>
              <a:t>Второй уровень</a:t>
            </a:r>
          </a:p>
          <a:p>
            <a:pPr lvl="2" rtl="0" eaLnBrk="1" latinLnBrk="0" hangingPunct="1"/>
            <a:r>
              <a:rPr lang="ru-RU" dirty="0"/>
              <a:t>Третий уровень</a:t>
            </a:r>
          </a:p>
          <a:p>
            <a:pPr lvl="3" rtl="0" eaLnBrk="1" latinLnBrk="0" hangingPunct="1"/>
            <a:r>
              <a:rPr lang="ru-RU" dirty="0"/>
              <a:t>Четвертый уровень</a:t>
            </a:r>
          </a:p>
          <a:p>
            <a:pPr lvl="4" rtl="0" eaLnBrk="1" latinLnBrk="0" hangingPunct="1"/>
            <a:r>
              <a:rPr lang="ru-RU" dirty="0"/>
              <a:t>Пятый уровень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7420" y="1676400"/>
            <a:ext cx="3657600" cy="4572000"/>
          </a:xfrm>
        </p:spPr>
        <p:txBody>
          <a:bodyPr lIns="18288" rIns="18288" rtlCol="0">
            <a:normAutofit/>
          </a:bodyPr>
          <a:lstStyle>
            <a:lvl1pPr marL="0" indent="0" algn="l">
              <a:buNone/>
              <a:defRPr sz="18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rtl="0" eaLnBrk="1" latinLnBrk="0" hangingPunct="1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30EDAE-FC7A-494B-A7B7-0F04412F7218}" type="datetime1">
              <a:rPr lang="ru-RU" smtClean="0"/>
              <a:t>25.01.2026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5088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5028" y="1176997"/>
            <a:ext cx="2950464" cy="1582621"/>
          </a:xfrm>
        </p:spPr>
        <p:txBody>
          <a:bodyPr vert="horz" lIns="45720" tIns="45720" rIns="45720" bIns="45720" rtlCol="0" anchor="b">
            <a:norm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9" name="Прямоугольник со скругленным и усеченным углом 8"/>
          <p:cNvSpPr/>
          <p:nvPr/>
        </p:nvSpPr>
        <p:spPr>
          <a:xfrm rot="420000" flipV="1">
            <a:off x="4636119" y="1133467"/>
            <a:ext cx="6608172" cy="3878710"/>
          </a:xfrm>
          <a:prstGeom prst="snipRoundRect">
            <a:avLst>
              <a:gd name="adj1" fmla="val 0"/>
              <a:gd name="adj2" fmla="val 3646"/>
            </a:avLst>
          </a:prstGeom>
          <a:solidFill>
            <a:schemeClr val="tx2">
              <a:lumMod val="20000"/>
              <a:lumOff val="80000"/>
            </a:schemeClr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ru-RU" sz="180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 rot="420000">
            <a:off x="5013414" y="1221883"/>
            <a:ext cx="5803699" cy="3706323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 rtlCol="0"/>
          <a:lstStyle>
            <a:lvl1pPr marL="0" indent="0">
              <a:buNone/>
              <a:defRPr sz="3200"/>
            </a:lvl1pPr>
          </a:lstStyle>
          <a:p>
            <a:pPr rtl="0"/>
            <a:r>
              <a:rPr lang="ru-RU"/>
              <a:t>Вставка рисунка</a:t>
            </a:r>
            <a:endParaRPr kumimoji="0" lang="ru-RU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25028" y="2828785"/>
            <a:ext cx="2946400" cy="2179320"/>
          </a:xfrm>
        </p:spPr>
        <p:txBody>
          <a:bodyPr lIns="64008" rIns="45720" bIns="45720" rtlCol="0" anchor="t">
            <a:normAutofit/>
          </a:bodyPr>
          <a:lstStyle>
            <a:lvl1pPr marL="0" indent="0" algn="l">
              <a:spcBef>
                <a:spcPts val="250"/>
              </a:spcBef>
              <a:buFontTx/>
              <a:buNone/>
              <a:defRPr sz="18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rtl="0" eaLnBrk="1" latinLnBrk="0" hangingPunct="1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E83CF1-5263-4D7A-88AA-40530AFC9FA2}" type="datetime1">
              <a:rPr lang="ru-RU" smtClean="0"/>
              <a:t>25.01.2026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 rtlCol="0"/>
          <a:lstStyle/>
          <a:p>
            <a:pPr rtl="0"/>
            <a:fld id="{401CF334-2D5C-4859-84A6-CA7E6E43FAE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algn="l" rtl="0" eaLnBrk="1" latinLnBrk="0" hangingPunct="1"/>
            <a:endParaRPr kumimoji="0" lang="ru-RU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7075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104900" y="704088"/>
            <a:ext cx="9067800" cy="1143000"/>
          </a:xfrm>
          <a:prstGeom prst="rect">
            <a:avLst/>
          </a:prstGeom>
        </p:spPr>
        <p:txBody>
          <a:bodyPr vert="horz" lIns="0" rIns="0" bIns="0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  <a:endParaRPr kumimoji="0"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1104900" y="1935480"/>
            <a:ext cx="9067800" cy="43891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 eaLnBrk="1" latinLnBrk="0" hangingPunct="1"/>
            <a:r>
              <a:rPr lang="ru-RU" dirty="0"/>
              <a:t>Образец текста</a:t>
            </a:r>
          </a:p>
          <a:p>
            <a:pPr lvl="1" rtl="0" eaLnBrk="1" latinLnBrk="0" hangingPunct="1"/>
            <a:r>
              <a:rPr lang="ru-RU" dirty="0"/>
              <a:t>Второй уровень</a:t>
            </a:r>
          </a:p>
          <a:p>
            <a:pPr lvl="2" rtl="0" eaLnBrk="1" latinLnBrk="0" hangingPunct="1"/>
            <a:r>
              <a:rPr lang="ru-RU" dirty="0"/>
              <a:t>Третий уровень</a:t>
            </a:r>
          </a:p>
          <a:p>
            <a:pPr lvl="3" rtl="0" eaLnBrk="1" latinLnBrk="0" hangingPunct="1"/>
            <a:r>
              <a:rPr lang="ru-RU" dirty="0"/>
              <a:t>Четвертый уровень</a:t>
            </a:r>
          </a:p>
          <a:p>
            <a:pPr lvl="4" rtl="0" eaLnBrk="1" latinLnBrk="0" hangingPunct="1"/>
            <a:r>
              <a:rPr lang="ru-RU" dirty="0"/>
              <a:t>Пятый уровень</a:t>
            </a:r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1104900" y="6356351"/>
            <a:ext cx="23495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11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rtl="0"/>
            <a:fld id="{3C35D7AE-9D19-48D8-A69E-B28B42572CE2}" type="datetime1">
              <a:rPr lang="ru-RU" smtClean="0"/>
              <a:t>25.01.2026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11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latinLnBrk="0" hangingPunct="1">
              <a:defRPr kumimoji="0" sz="11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rtl="0"/>
            <a:fld id="{401CF334-2D5C-4859-84A6-CA7E6E43FAE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7619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4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9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7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6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>
            <a:lumMod val="50000"/>
          </a:schemeClr>
        </a:buClr>
        <a:buSzPct val="6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>
            <a:lumMod val="50000"/>
          </a:schemeClr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3912" userDrawn="1">
          <p15:clr>
            <a:srgbClr val="F26B43"/>
          </p15:clr>
        </p15:guide>
        <p15:guide id="1" pos="6408" userDrawn="1">
          <p15:clr>
            <a:srgbClr val="F26B43"/>
          </p15:clr>
        </p15:guide>
        <p15:guide id="2" pos="696" userDrawn="1">
          <p15:clr>
            <a:srgbClr val="F26B43"/>
          </p15:clr>
        </p15:guide>
        <p15:guide id="3" orient="horz" pos="4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1200" y="3248464"/>
            <a:ext cx="10995696" cy="1761418"/>
          </a:xfrm>
        </p:spPr>
        <p:txBody>
          <a:bodyPr rtlCol="0">
            <a:normAutofit fontScale="90000"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МБ ДОУ «Детский сад №233»</a:t>
            </a:r>
            <a:br>
              <a:rPr lang="ru-RU" sz="4000" dirty="0">
                <a:solidFill>
                  <a:schemeClr val="bg1"/>
                </a:solidFill>
              </a:rPr>
            </a:br>
            <a:r>
              <a:rPr lang="ru-RU" sz="4000" dirty="0">
                <a:solidFill>
                  <a:schemeClr val="bg1"/>
                </a:solidFill>
              </a:rPr>
              <a:t>г. Новокузнецк</a:t>
            </a:r>
            <a:br>
              <a:rPr lang="ru-RU" sz="4000" dirty="0"/>
            </a:br>
            <a:br>
              <a:rPr lang="ru-RU" sz="4000" dirty="0">
                <a:solidFill>
                  <a:srgbClr val="00B0F0"/>
                </a:solidFill>
              </a:rPr>
            </a:br>
            <a:r>
              <a:rPr lang="ru-RU" i="1" dirty="0">
                <a:solidFill>
                  <a:srgbClr val="00B050"/>
                </a:solidFill>
              </a:rPr>
              <a:t>Тематическое пособие: </a:t>
            </a:r>
            <a:br>
              <a:rPr lang="ru-RU" i="1" dirty="0">
                <a:solidFill>
                  <a:srgbClr val="00B050"/>
                </a:solidFill>
              </a:rPr>
            </a:br>
            <a:r>
              <a:rPr lang="ru-RU" dirty="0">
                <a:solidFill>
                  <a:srgbClr val="00B050"/>
                </a:solidFill>
              </a:rPr>
              <a:t>«Я-ЮНЫЙ КУЛИНАР»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1200" y="5009882"/>
            <a:ext cx="11382062" cy="1751526"/>
          </a:xfrm>
        </p:spPr>
        <p:txBody>
          <a:bodyPr rtlCol="0">
            <a:normAutofit fontScale="92500" lnSpcReduction="20000"/>
          </a:bodyPr>
          <a:lstStyle/>
          <a:p>
            <a:endParaRPr lang="ru-RU" b="1" i="1" dirty="0"/>
          </a:p>
          <a:p>
            <a:endParaRPr lang="ru-RU" b="1" i="1" dirty="0"/>
          </a:p>
          <a:p>
            <a:r>
              <a:rPr lang="ru-RU" b="1" i="1" dirty="0">
                <a:solidFill>
                  <a:srgbClr val="0070C0"/>
                </a:solidFill>
              </a:rPr>
              <a:t>Участник презентации: </a:t>
            </a:r>
            <a:r>
              <a:rPr lang="ru-RU" dirty="0" err="1">
                <a:solidFill>
                  <a:srgbClr val="0070C0"/>
                </a:solidFill>
              </a:rPr>
              <a:t>Лыхин</a:t>
            </a:r>
            <a:r>
              <a:rPr lang="ru-RU" dirty="0">
                <a:solidFill>
                  <a:srgbClr val="0070C0"/>
                </a:solidFill>
              </a:rPr>
              <a:t> Иван 5 лет</a:t>
            </a:r>
          </a:p>
          <a:p>
            <a:r>
              <a:rPr lang="ru-RU" b="1" i="1" dirty="0">
                <a:solidFill>
                  <a:srgbClr val="0070C0"/>
                </a:solidFill>
              </a:rPr>
              <a:t>Руководитель воспитатель высшей категории: </a:t>
            </a:r>
          </a:p>
          <a:p>
            <a:r>
              <a:rPr lang="ru-RU" dirty="0" err="1">
                <a:solidFill>
                  <a:srgbClr val="0070C0"/>
                </a:solidFill>
              </a:rPr>
              <a:t>Клинова</a:t>
            </a:r>
            <a:r>
              <a:rPr lang="ru-RU" dirty="0">
                <a:solidFill>
                  <a:srgbClr val="0070C0"/>
                </a:solidFill>
              </a:rPr>
              <a:t> Наталья Васильевна </a:t>
            </a:r>
          </a:p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1071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title="Макет заголовка и объектов с диаграммой"/>
          <p:cNvSpPr>
            <a:spLocks noGrp="1"/>
          </p:cNvSpPr>
          <p:nvPr>
            <p:ph type="title"/>
          </p:nvPr>
        </p:nvSpPr>
        <p:spPr>
          <a:xfrm>
            <a:off x="1104899" y="103031"/>
            <a:ext cx="9185321" cy="1030310"/>
          </a:xfrm>
        </p:spPr>
        <p:txBody>
          <a:bodyPr rtlCol="0">
            <a:noAutofit/>
          </a:bodyPr>
          <a:lstStyle/>
          <a:p>
            <a:pPr algn="ctr" rtl="0"/>
            <a:r>
              <a:rPr lang="ru-RU" sz="4800" i="1" spc="-100" dirty="0">
                <a:solidFill>
                  <a:srgbClr val="0070C0"/>
                </a:solidFill>
              </a:rPr>
              <a:t>ПРИЯТНОГО ВСЕМ ЧАЕПИТИЯ!</a:t>
            </a:r>
          </a:p>
        </p:txBody>
      </p:sp>
      <p:pic>
        <p:nvPicPr>
          <p:cNvPr id="5" name="Picture 2" descr="https://vki4.okcdn.ru/i?r=BUHoKFKCs3-57yPBZdu-SuAVbNhX3IKGWoZuBKvK6emPfq9teg2KLnFMD-q5J4Wcev4mIYmB2QKS3F6b90CrRTZ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3" b="14703"/>
          <a:stretch>
            <a:fillRect/>
          </a:stretch>
        </p:blipFill>
        <p:spPr bwMode="auto">
          <a:xfrm>
            <a:off x="3318515" y="1535917"/>
            <a:ext cx="5166560" cy="48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74357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104899" y="154546"/>
            <a:ext cx="9494414" cy="1236372"/>
          </a:xfrm>
        </p:spPr>
        <p:txBody>
          <a:bodyPr rtlCol="0">
            <a:noAutofit/>
          </a:bodyPr>
          <a:lstStyle/>
          <a:p>
            <a:pPr algn="ctr"/>
            <a:r>
              <a:rPr lang="ru-RU" sz="2800" b="1" i="1" spc="-100" dirty="0">
                <a:solidFill>
                  <a:schemeClr val="bg1"/>
                </a:solidFill>
              </a:rPr>
              <a:t>Здравствуйте, меня зовут Ваня  </a:t>
            </a:r>
            <a:r>
              <a:rPr lang="ru-RU" sz="2800" b="1" i="1" spc="-100" dirty="0" err="1">
                <a:solidFill>
                  <a:schemeClr val="bg1"/>
                </a:solidFill>
              </a:rPr>
              <a:t>Лыхин</a:t>
            </a:r>
            <a:r>
              <a:rPr lang="ru-RU" sz="2800" b="1" i="1" spc="-100" dirty="0">
                <a:solidFill>
                  <a:schemeClr val="bg1"/>
                </a:solidFill>
              </a:rPr>
              <a:t>.</a:t>
            </a:r>
            <a:br>
              <a:rPr lang="ru-RU" sz="2800" b="1" i="1" spc="-100" dirty="0">
                <a:solidFill>
                  <a:schemeClr val="bg1"/>
                </a:solidFill>
              </a:rPr>
            </a:br>
            <a:r>
              <a:rPr lang="ru-RU" sz="2800" spc="-100" dirty="0">
                <a:solidFill>
                  <a:schemeClr val="bg1"/>
                </a:solidFill>
              </a:rPr>
              <a:t>Я со своей мамой люблю</a:t>
            </a:r>
            <a:br>
              <a:rPr lang="ru-RU" sz="2800" spc="-1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совместно готовить любимый, вкусный десерт. </a:t>
            </a:r>
            <a:endParaRPr lang="ru-RU" sz="2800" spc="-1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i.okcdn.ru/i?r=BDEGV1SoxFQVqRl8uRaxX9H16ckhPrhEp0ujVXBvxVhbr3gxupa5APZHBba1AQ66Z88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871" y="1638000"/>
            <a:ext cx="3121289" cy="52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493950" y="1496334"/>
            <a:ext cx="47523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/>
          </a:p>
          <a:p>
            <a:pPr algn="ctr"/>
            <a:r>
              <a:rPr lang="ru-RU" sz="2400" b="1" i="1" dirty="0">
                <a:solidFill>
                  <a:srgbClr val="0070C0"/>
                </a:solidFill>
              </a:rPr>
              <a:t>СЕГОДНЯ ГОТОВИМ</a:t>
            </a:r>
          </a:p>
          <a:p>
            <a:pPr algn="ctr"/>
            <a:r>
              <a:rPr lang="ru-RU" sz="2400" b="1" i="1" dirty="0">
                <a:solidFill>
                  <a:srgbClr val="0070C0"/>
                </a:solidFill>
              </a:rPr>
              <a:t>ТОРТ </a:t>
            </a:r>
          </a:p>
          <a:p>
            <a:pPr algn="ctr"/>
            <a:r>
              <a:rPr lang="ru-RU" sz="2400" b="1" i="1" dirty="0">
                <a:solidFill>
                  <a:srgbClr val="0070C0"/>
                </a:solidFill>
              </a:rPr>
              <a:t>«МУРАВЬИННАЯ ГОРКА»</a:t>
            </a:r>
          </a:p>
          <a:p>
            <a:pPr algn="ctr"/>
            <a:endParaRPr lang="ru-RU" sz="2400" b="1" dirty="0"/>
          </a:p>
          <a:p>
            <a:pPr algn="ctr"/>
            <a:endParaRPr lang="ru-RU" sz="3200" b="1" dirty="0"/>
          </a:p>
        </p:txBody>
      </p:sp>
      <p:pic>
        <p:nvPicPr>
          <p:cNvPr id="1028" name="Picture 4" descr="https://i.okcdn.ru/i?r=BDEGV1SoxFQVqRl8uRaxX9H1vysBCCaARgLeHkuQjucAgngxupa5APZHBba1AQ66Z8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102" y="3203746"/>
            <a:ext cx="3239999" cy="32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62264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210614" y="283334"/>
            <a:ext cx="3438659" cy="6357283"/>
          </a:xfrm>
        </p:spPr>
        <p:txBody>
          <a:bodyPr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sz="2400" b="1" spc="-100" dirty="0"/>
              <a:t>Приготовим продукты: </a:t>
            </a:r>
            <a:br>
              <a:rPr lang="ru-RU" sz="2400" b="1" spc="-100" dirty="0"/>
            </a:br>
            <a:r>
              <a:rPr lang="ru-RU" sz="2400" b="1" spc="-100" dirty="0"/>
              <a:t>на  8 порций</a:t>
            </a:r>
            <a:br>
              <a:rPr lang="ru-RU" sz="2400" b="1" spc="-100" dirty="0"/>
            </a:br>
            <a:r>
              <a:rPr lang="ru-RU" sz="1800" dirty="0"/>
              <a:t>Молоко – </a:t>
            </a:r>
            <a:r>
              <a:rPr lang="ru-RU" sz="1800" b="1" dirty="0"/>
              <a:t>6 ст. л (60 мл)</a:t>
            </a:r>
            <a:br>
              <a:rPr lang="ru-RU" sz="1800" b="1" dirty="0"/>
            </a:br>
            <a:r>
              <a:rPr lang="ru-RU" sz="1800" dirty="0"/>
              <a:t>Масло сливочное (комнатной температуры)- </a:t>
            </a:r>
            <a:r>
              <a:rPr lang="ru-RU" sz="1800" b="1" dirty="0"/>
              <a:t>6 ст. л. (80гр.)</a:t>
            </a:r>
            <a:br>
              <a:rPr lang="ru-RU" sz="1800" b="1" dirty="0"/>
            </a:br>
            <a:r>
              <a:rPr lang="ru-RU" sz="1800" dirty="0"/>
              <a:t>Яйцо- </a:t>
            </a:r>
            <a:r>
              <a:rPr lang="ru-RU" sz="1800" b="1" dirty="0"/>
              <a:t>1 шт.</a:t>
            </a:r>
            <a:br>
              <a:rPr lang="ru-RU" sz="1800" b="1" dirty="0"/>
            </a:br>
            <a:r>
              <a:rPr lang="ru-RU" sz="1800" dirty="0"/>
              <a:t>Сахар – </a:t>
            </a:r>
            <a:r>
              <a:rPr lang="ru-RU" sz="1800" b="1" dirty="0"/>
              <a:t>100 гр.</a:t>
            </a:r>
            <a:br>
              <a:rPr lang="ru-RU" sz="1800" b="1" dirty="0"/>
            </a:br>
            <a:r>
              <a:rPr lang="ru-RU" sz="1800" dirty="0"/>
              <a:t>Ванильный сахар – </a:t>
            </a:r>
            <a:r>
              <a:rPr lang="ru-RU" sz="1800" b="1" dirty="0"/>
              <a:t>10гр</a:t>
            </a:r>
            <a:r>
              <a:rPr lang="ru-RU" sz="1800" dirty="0"/>
              <a:t>. по вкусу</a:t>
            </a:r>
            <a:br>
              <a:rPr lang="ru-RU" sz="1800" dirty="0"/>
            </a:br>
            <a:r>
              <a:rPr lang="ru-RU" sz="1800" dirty="0"/>
              <a:t>Сода- </a:t>
            </a:r>
            <a:r>
              <a:rPr lang="ru-RU" sz="1800" b="1" dirty="0"/>
              <a:t>0,5 </a:t>
            </a:r>
            <a:r>
              <a:rPr lang="ru-RU" sz="1800" b="1" dirty="0" err="1"/>
              <a:t>ч.л</a:t>
            </a:r>
            <a:r>
              <a:rPr lang="ru-RU" sz="1800" b="1" dirty="0"/>
              <a:t>.</a:t>
            </a:r>
            <a:br>
              <a:rPr lang="ru-RU" sz="1800" b="1" dirty="0"/>
            </a:br>
            <a:r>
              <a:rPr lang="ru-RU" sz="1800" dirty="0"/>
              <a:t>Мука – </a:t>
            </a:r>
            <a:r>
              <a:rPr lang="ru-RU" sz="1800" b="1" dirty="0"/>
              <a:t>330 гр.</a:t>
            </a:r>
            <a:br>
              <a:rPr lang="ru-RU" sz="1800" b="1" dirty="0"/>
            </a:br>
            <a:r>
              <a:rPr lang="ru-RU" sz="1800" dirty="0"/>
              <a:t>Сгущенное молоко (варенное) -</a:t>
            </a:r>
            <a:r>
              <a:rPr lang="ru-RU" sz="1800" b="1" dirty="0"/>
              <a:t>1 банка (380гр)</a:t>
            </a:r>
            <a:br>
              <a:rPr lang="ru-RU" sz="1800" dirty="0"/>
            </a:br>
            <a:r>
              <a:rPr lang="ru-RU" sz="1800" dirty="0"/>
              <a:t>Шоколад тертый – </a:t>
            </a:r>
            <a:r>
              <a:rPr lang="ru-RU" sz="1800" b="1" dirty="0"/>
              <a:t>100 гр.</a:t>
            </a:r>
            <a:br>
              <a:rPr lang="ru-RU" sz="1800" b="1" spc="-100" dirty="0"/>
            </a:br>
            <a:endParaRPr lang="ru-RU" sz="1800" b="1" spc="-100" dirty="0"/>
          </a:p>
        </p:txBody>
      </p:sp>
      <p:pic>
        <p:nvPicPr>
          <p:cNvPr id="4" name="Picture 2" descr="https://i.okcdn.ru/i?r=BDEGV1SoxFQVqRl8uRaxX9H1xl-5M1xr9i6stAKPyP76TXgxupa5APZHBba1AQ66Z88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25" b="14725"/>
          <a:stretch>
            <a:fillRect/>
          </a:stretch>
        </p:blipFill>
        <p:spPr bwMode="auto">
          <a:xfrm>
            <a:off x="4935593" y="1031975"/>
            <a:ext cx="5166549" cy="48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16063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title="Макет заголовка и объектов с диаграммой"/>
          <p:cNvSpPr>
            <a:spLocks noGrp="1"/>
          </p:cNvSpPr>
          <p:nvPr>
            <p:ph type="title"/>
          </p:nvPr>
        </p:nvSpPr>
        <p:spPr>
          <a:xfrm>
            <a:off x="1104900" y="167426"/>
            <a:ext cx="9005016" cy="1210614"/>
          </a:xfrm>
        </p:spPr>
        <p:txBody>
          <a:bodyPr rtlCol="0">
            <a:noAutofit/>
          </a:bodyPr>
          <a:lstStyle/>
          <a:p>
            <a:pPr algn="ctr" rtl="0"/>
            <a:r>
              <a:rPr lang="ru-RU" sz="4000" i="1" spc="-100" dirty="0">
                <a:solidFill>
                  <a:srgbClr val="0070C0"/>
                </a:solidFill>
              </a:rPr>
              <a:t>РАЗМЕШИВАЕМ ИНГРЕДИЕНТЫ ВЕНЧИКОМ</a:t>
            </a:r>
          </a:p>
        </p:txBody>
      </p:sp>
      <p:pic>
        <p:nvPicPr>
          <p:cNvPr id="5" name="Picture 2" descr="https://i.okcdn.ru/i?r=BDEGV1SoxFQVqRl8uRaxX9H19Uynru2ihij5kLz0yHa5LXgxupa5APZHBba1AQ66Z88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25" b="14725"/>
          <a:stretch>
            <a:fillRect/>
          </a:stretch>
        </p:blipFill>
        <p:spPr bwMode="auto">
          <a:xfrm>
            <a:off x="3434430" y="1602389"/>
            <a:ext cx="5166552" cy="48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92029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title="Макет заголовка и объектов с диаграммой"/>
          <p:cNvSpPr>
            <a:spLocks noGrp="1"/>
          </p:cNvSpPr>
          <p:nvPr>
            <p:ph type="title"/>
          </p:nvPr>
        </p:nvSpPr>
        <p:spPr>
          <a:xfrm>
            <a:off x="1104900" y="103032"/>
            <a:ext cx="9056531" cy="1262130"/>
          </a:xfrm>
        </p:spPr>
        <p:txBody>
          <a:bodyPr rtlCol="0">
            <a:noAutofit/>
          </a:bodyPr>
          <a:lstStyle/>
          <a:p>
            <a:pPr algn="ctr" rtl="0"/>
            <a:r>
              <a:rPr lang="ru-RU" sz="4000" i="1" spc="-100" dirty="0">
                <a:solidFill>
                  <a:srgbClr val="0070C0"/>
                </a:solidFill>
              </a:rPr>
              <a:t>ДОБАВЛЯЕМ В ТЕСТО МУКУ</a:t>
            </a:r>
          </a:p>
        </p:txBody>
      </p:sp>
      <p:pic>
        <p:nvPicPr>
          <p:cNvPr id="4" name="Picture 2" descr="https://vki4.okcdn.ru/i?r=BUHoKFKCs3-57yPBZdu-SuAVKgf6z4F_BNYdxMOVnZ6klZ8VRndUuyqy1y2ZbMKfcuwmIYmB2QKS3F6b90CrRTZ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25" b="14725"/>
          <a:stretch>
            <a:fillRect/>
          </a:stretch>
        </p:blipFill>
        <p:spPr bwMode="auto">
          <a:xfrm>
            <a:off x="3292762" y="1651826"/>
            <a:ext cx="5166552" cy="48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2820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title="Макет заголовка и объектов с диаграммой"/>
          <p:cNvSpPr>
            <a:spLocks noGrp="1"/>
          </p:cNvSpPr>
          <p:nvPr>
            <p:ph type="title"/>
          </p:nvPr>
        </p:nvSpPr>
        <p:spPr>
          <a:xfrm>
            <a:off x="1104900" y="103031"/>
            <a:ext cx="8992137" cy="1043189"/>
          </a:xfrm>
        </p:spPr>
        <p:txBody>
          <a:bodyPr rtlCol="0">
            <a:noAutofit/>
          </a:bodyPr>
          <a:lstStyle/>
          <a:p>
            <a:pPr algn="ctr" rtl="0"/>
            <a:r>
              <a:rPr lang="ru-RU" sz="4000" i="1" spc="-100" dirty="0">
                <a:solidFill>
                  <a:srgbClr val="0070C0"/>
                </a:solidFill>
              </a:rPr>
              <a:t>РАЗМИНАЕМ ТЕСТО РУКАМИ</a:t>
            </a:r>
          </a:p>
        </p:txBody>
      </p:sp>
      <p:pic>
        <p:nvPicPr>
          <p:cNvPr id="4" name="Picture 2" descr="https://vki4.okcdn.ru/i?r=BUHoKFKCs3-57yPBZdu-SuAVPf-NEd-FPFA2zfjusWcj4Wauc4QqeyNCdZiqdTqG6-UmIYmB2QKS3F6b90CrRTZ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25" b="14725"/>
          <a:stretch>
            <a:fillRect/>
          </a:stretch>
        </p:blipFill>
        <p:spPr bwMode="auto">
          <a:xfrm>
            <a:off x="3370035" y="1626069"/>
            <a:ext cx="5166552" cy="48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17636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title="Макет заголовка и объектов с диаграммой"/>
          <p:cNvSpPr>
            <a:spLocks noGrp="1"/>
          </p:cNvSpPr>
          <p:nvPr>
            <p:ph type="title"/>
          </p:nvPr>
        </p:nvSpPr>
        <p:spPr>
          <a:xfrm>
            <a:off x="1104900" y="167425"/>
            <a:ext cx="9172442" cy="1184857"/>
          </a:xfrm>
        </p:spPr>
        <p:txBody>
          <a:bodyPr rtlCol="0">
            <a:noAutofit/>
          </a:bodyPr>
          <a:lstStyle/>
          <a:p>
            <a:pPr algn="ctr" rtl="0"/>
            <a:r>
              <a:rPr lang="ru-RU" sz="4000" i="1" spc="-100" dirty="0">
                <a:solidFill>
                  <a:srgbClr val="0070C0"/>
                </a:solidFill>
              </a:rPr>
              <a:t>ПЕРЕКРУЧИВАЕМ ТЕСТО НА МЯСОРУБКЕ</a:t>
            </a:r>
          </a:p>
        </p:txBody>
      </p:sp>
      <p:pic>
        <p:nvPicPr>
          <p:cNvPr id="4" name="Picture 2" descr="https://vki4.okcdn.ru/i?r=BUHoKFKCs3-57yPBZdu-SuAVcn84jmhqCSNbAQRClVqTZRMa6NARiL4Va7RVTU2pTJQmIYmB2QKS3F6b90CrRTZ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25" b="14725"/>
          <a:stretch>
            <a:fillRect/>
          </a:stretch>
        </p:blipFill>
        <p:spPr bwMode="auto">
          <a:xfrm>
            <a:off x="3107845" y="1600312"/>
            <a:ext cx="5166552" cy="48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00061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title="Макет заголовка и объектов с диаграммой"/>
          <p:cNvSpPr>
            <a:spLocks noGrp="1"/>
          </p:cNvSpPr>
          <p:nvPr>
            <p:ph type="title"/>
          </p:nvPr>
        </p:nvSpPr>
        <p:spPr>
          <a:xfrm>
            <a:off x="1104899" y="103031"/>
            <a:ext cx="9133805" cy="875763"/>
          </a:xfrm>
        </p:spPr>
        <p:txBody>
          <a:bodyPr rtlCol="0">
            <a:noAutofit/>
          </a:bodyPr>
          <a:lstStyle/>
          <a:p>
            <a:pPr rtl="0"/>
            <a:r>
              <a:rPr lang="ru-RU" sz="4000" i="1" spc="-100" dirty="0">
                <a:solidFill>
                  <a:srgbClr val="0070C0"/>
                </a:solidFill>
              </a:rPr>
              <a:t>РАЗТИРАЕМ ГОТОВОЕ ПЕЧЕНЬЕ В КРОШКУ</a:t>
            </a:r>
          </a:p>
        </p:txBody>
      </p:sp>
      <p:pic>
        <p:nvPicPr>
          <p:cNvPr id="4" name="Picture 2" descr="https://vki4.okcdn.ru/i?r=BUHoKFKCs3-57yPBZdu-SuAVQb39UjaFN9UR9D0bWv01BNIWm7ip30cU-ZdU7jUgMYAmIYmB2QKS3F6b90CrRTZ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25" b="14725"/>
          <a:stretch>
            <a:fillRect/>
          </a:stretch>
        </p:blipFill>
        <p:spPr bwMode="auto">
          <a:xfrm>
            <a:off x="3292762" y="1535917"/>
            <a:ext cx="5166552" cy="48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78470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title="Макет заголовка и объектов с диаграммой"/>
          <p:cNvSpPr>
            <a:spLocks noGrp="1"/>
          </p:cNvSpPr>
          <p:nvPr>
            <p:ph type="title"/>
          </p:nvPr>
        </p:nvSpPr>
        <p:spPr>
          <a:xfrm>
            <a:off x="1220809" y="412124"/>
            <a:ext cx="9133805" cy="875763"/>
          </a:xfrm>
        </p:spPr>
        <p:txBody>
          <a:bodyPr rtlCol="0">
            <a:noAutofit/>
          </a:bodyPr>
          <a:lstStyle/>
          <a:p>
            <a:pPr algn="ctr" rtl="0"/>
            <a:r>
              <a:rPr lang="ru-RU" sz="4000" i="1" spc="-100" dirty="0">
                <a:solidFill>
                  <a:srgbClr val="0070C0"/>
                </a:solidFill>
              </a:rPr>
              <a:t>СВЕРХУ НАТИРАЕМ ШОКОЛАД</a:t>
            </a:r>
          </a:p>
        </p:txBody>
      </p:sp>
      <p:pic>
        <p:nvPicPr>
          <p:cNvPr id="5" name="Picture 2" descr="https://vki4.okcdn.ru/i?r=BUHoKFKCs3-57yPBZdu-SuAVUTGgLLDEGmmzQrprkcjMmtpTDv0HXR6qTxMKTOr7mj0mIYmB2QKS3F6b90CrRTZ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3" b="14703"/>
          <a:stretch>
            <a:fillRect/>
          </a:stretch>
        </p:blipFill>
        <p:spPr bwMode="auto">
          <a:xfrm>
            <a:off x="3318516" y="1626070"/>
            <a:ext cx="5166560" cy="48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278701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Шаблон в оформлении «Ягоды»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tx2">
              <a:lumMod val="20000"/>
              <a:lumOff val="80000"/>
            </a:schemeClr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6308470_TF03460632.potx" id="{724128A8-2DC3-4D7C-B3D5-61AF78F0DCC8}" vid="{0F5990A3-9586-4B06-82DC-0CF0957600AB}"/>
    </a:ext>
  </a:extLst>
</a:theme>
</file>

<file path=ppt/theme/theme2.xml><?xml version="1.0" encoding="utf-8"?>
<a:theme xmlns:a="http://schemas.openxmlformats.org/drawingml/2006/main" name="Тема Offic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Слайды в оформлении Ягоды</Template>
  <TotalTime>55</TotalTime>
  <Words>186</Words>
  <Application>Microsoft Office PowerPoint</Application>
  <PresentationFormat>Широкоэкранный</PresentationFormat>
  <Paragraphs>29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Calibri</vt:lpstr>
      <vt:lpstr>Wingdings 2</vt:lpstr>
      <vt:lpstr>Шаблон в оформлении «Ягоды»</vt:lpstr>
      <vt:lpstr>МБ ДОУ «Детский сад №233» г. Новокузнецк  Тематическое пособие:  «Я-ЮНЫЙ КУЛИНАР»</vt:lpstr>
      <vt:lpstr>Здравствуйте, меня зовут Ваня  Лыхин. Я со своей мамой люблю совместно готовить любимый, вкусный десерт. </vt:lpstr>
      <vt:lpstr>Приготовим продукты:  на  8 порций Молоко – 6 ст. л (60 мл) Масло сливочное (комнатной температуры)- 6 ст. л. (80гр.) Яйцо- 1 шт. Сахар – 100 гр. Ванильный сахар – 10гр. по вкусу Сода- 0,5 ч.л. Мука – 330 гр. Сгущенное молоко (варенное) -1 банка (380гр) Шоколад тертый – 100 гр. </vt:lpstr>
      <vt:lpstr>РАЗМЕШИВАЕМ ИНГРЕДИЕНТЫ ВЕНЧИКОМ</vt:lpstr>
      <vt:lpstr>ДОБАВЛЯЕМ В ТЕСТО МУКУ</vt:lpstr>
      <vt:lpstr>РАЗМИНАЕМ ТЕСТО РУКАМИ</vt:lpstr>
      <vt:lpstr>ПЕРЕКРУЧИВАЕМ ТЕСТО НА МЯСОРУБКЕ</vt:lpstr>
      <vt:lpstr>РАЗТИРАЕМ ГОТОВОЕ ПЕЧЕНЬЕ В КРОШКУ</vt:lpstr>
      <vt:lpstr>СВЕРХУ НАТИРАЕМ ШОКОЛАД</vt:lpstr>
      <vt:lpstr>ПРИЯТНОГО ВСЕМ ЧАЕПИТИЯ!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 ДОУ «Детский сад №233» г. Новокузнецк  Тематическая презентация :  «Я-ЮНЫЙ КУЛИНАР»</dc:title>
  <dc:creator>Asus</dc:creator>
  <cp:lastModifiedBy>Asus</cp:lastModifiedBy>
  <cp:revision>8</cp:revision>
  <dcterms:created xsi:type="dcterms:W3CDTF">2025-02-02T06:52:24Z</dcterms:created>
  <dcterms:modified xsi:type="dcterms:W3CDTF">2026-01-25T09:03:55Z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