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1"/>
  </p:notesMasterIdLst>
  <p:sldIdLst>
    <p:sldId id="313" r:id="rId2"/>
    <p:sldId id="322" r:id="rId3"/>
    <p:sldId id="317" r:id="rId4"/>
    <p:sldId id="318" r:id="rId5"/>
    <p:sldId id="314" r:id="rId6"/>
    <p:sldId id="321" r:id="rId7"/>
    <p:sldId id="319" r:id="rId8"/>
    <p:sldId id="320" r:id="rId9"/>
    <p:sldId id="315" r:id="rId10"/>
  </p:sldIdLst>
  <p:sldSz cx="12190413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E7A89E-2876-4934-8B40-F64A018762F6}">
          <p14:sldIdLst>
            <p14:sldId id="313"/>
            <p14:sldId id="322"/>
            <p14:sldId id="317"/>
            <p14:sldId id="318"/>
            <p14:sldId id="314"/>
            <p14:sldId id="321"/>
            <p14:sldId id="319"/>
            <p14:sldId id="320"/>
            <p14:sldId id="315"/>
          </p14:sldIdLst>
        </p14:section>
        <p14:section name="Раздел без заголовка" id="{CD1B7FC4-17AC-4728-830E-4EF2818CB6E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B400B4"/>
    <a:srgbClr val="800080"/>
    <a:srgbClr val="D15DD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717" autoAdjust="0"/>
  </p:normalViewPr>
  <p:slideViewPr>
    <p:cSldViewPr>
      <p:cViewPr varScale="1">
        <p:scale>
          <a:sx n="83" d="100"/>
          <a:sy n="83" d="100"/>
        </p:scale>
        <p:origin x="69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/>
          <a:lstStyle>
            <a:lvl1pPr algn="r">
              <a:defRPr sz="1200"/>
            </a:lvl1pPr>
          </a:lstStyle>
          <a:p>
            <a:fld id="{D57F59E1-0B95-4301-9CE1-78FF4F7AD4EE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3" tIns="45491" rIns="90983" bIns="454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203"/>
            <a:ext cx="5438140" cy="3907613"/>
          </a:xfrm>
          <a:prstGeom prst="rect">
            <a:avLst/>
          </a:prstGeom>
        </p:spPr>
        <p:txBody>
          <a:bodyPr vert="horz" lIns="90983" tIns="45491" rIns="90983" bIns="4549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689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689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 anchor="b"/>
          <a:lstStyle>
            <a:lvl1pPr algn="r">
              <a:defRPr sz="1200"/>
            </a:lvl1pPr>
          </a:lstStyle>
          <a:p>
            <a:fld id="{6D78A9F2-8BC6-470F-BEA2-565587182B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64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5537" y="0"/>
            <a:ext cx="8634876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6537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8573" y="533400"/>
            <a:ext cx="6806314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007" y="3539864"/>
            <a:ext cx="6818816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7280" y="6557946"/>
            <a:ext cx="266960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8711" y="6557946"/>
            <a:ext cx="3903121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6478" y="6556248"/>
            <a:ext cx="78434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6462" y="274956"/>
            <a:ext cx="2031736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643"/>
            <a:ext cx="8025355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6352" y="6557946"/>
            <a:ext cx="2669604" cy="226902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521" y="6556248"/>
            <a:ext cx="4876165" cy="22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8242" y="6553200"/>
            <a:ext cx="78434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215" y="2821838"/>
            <a:ext cx="8339565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215" y="1905001"/>
            <a:ext cx="8339565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164" y="6556810"/>
            <a:ext cx="266960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510" y="6556810"/>
            <a:ext cx="3860297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7434" y="6555112"/>
            <a:ext cx="784346" cy="2286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320040"/>
            <a:ext cx="9654807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4693309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1019" y="1600201"/>
            <a:ext cx="4693309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320040"/>
            <a:ext cx="9654807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5867400"/>
            <a:ext cx="4693309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019" y="5867400"/>
            <a:ext cx="4693309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521" y="1711840"/>
            <a:ext cx="469330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71019" y="1711840"/>
            <a:ext cx="4693309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320040"/>
            <a:ext cx="9654807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28600"/>
            <a:ext cx="7862816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521" y="1497416"/>
            <a:ext cx="7862816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520" y="2133600"/>
            <a:ext cx="9650744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187" y="1004669"/>
            <a:ext cx="5758620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505" y="998817"/>
            <a:ext cx="5758620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29" y="1143000"/>
            <a:ext cx="4571405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529" y="3283634"/>
            <a:ext cx="4571405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794" y="1041002"/>
            <a:ext cx="560759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69785" y="0"/>
            <a:ext cx="1320628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520" y="320040"/>
            <a:ext cx="9650744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520" y="1609416"/>
            <a:ext cx="9650744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0511" y="6557946"/>
            <a:ext cx="266960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1A0CA5D-6AD4-41E6-90DC-D377DB046A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521" y="6557946"/>
            <a:ext cx="4876165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4179" y="6556248"/>
            <a:ext cx="78434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5B7DD8A-376F-4194-A8C4-C69DB6D047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48D1B-035B-4552-9360-89D28172F7A5}"/>
              </a:ext>
            </a:extLst>
          </p:cNvPr>
          <p:cNvSpPr txBox="1"/>
          <p:nvPr/>
        </p:nvSpPr>
        <p:spPr>
          <a:xfrm>
            <a:off x="5303118" y="4653136"/>
            <a:ext cx="5835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: Чепурова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Софья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Наставники: Гайсина З.Ф., Алтушкина Е. В.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«Улыбка»  г. Ноябрьск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1455" y="1628800"/>
            <a:ext cx="64786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Туристический маршрут по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северному городу Ноябрьск»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7055" t="14829" r="54849" b="17110"/>
          <a:stretch>
            <a:fillRect/>
          </a:stretch>
        </p:blipFill>
        <p:spPr bwMode="auto">
          <a:xfrm>
            <a:off x="406574" y="1916832"/>
            <a:ext cx="2928958" cy="2625538"/>
          </a:xfrm>
          <a:prstGeom prst="hexag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234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63158" y="1700808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 маленькие жители города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 о  памятниках нашего города.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735166" y="3473706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туристов посетить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Ноябрьск.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" r="3813"/>
          <a:stretch/>
        </p:blipFill>
        <p:spPr>
          <a:xfrm>
            <a:off x="280779" y="908720"/>
            <a:ext cx="5166356" cy="51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ihi.ru/pics/2014/10/08/3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70" y="764704"/>
            <a:ext cx="695041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rcRect l="7055" t="14829" r="54849" b="17110"/>
          <a:stretch>
            <a:fillRect/>
          </a:stretch>
        </p:blipFill>
        <p:spPr bwMode="auto">
          <a:xfrm>
            <a:off x="406574" y="1916832"/>
            <a:ext cx="2928958" cy="2625538"/>
          </a:xfrm>
          <a:prstGeom prst="hexagon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99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43.userapi.com/impg/BRZ5vtYo4Br1mqLzE5hkND6EilMMRjW11Mp4Ag/CG8KKuDepGs.jpg?size=604x604&amp;quality=96&amp;sign=0682a1d13f85b2c50ffa7e73a466f4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10" y="476672"/>
            <a:ext cx="57531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/>
          <a:srcRect l="7055" t="14829" r="54849" b="17110"/>
          <a:stretch>
            <a:fillRect/>
          </a:stretch>
        </p:blipFill>
        <p:spPr bwMode="auto">
          <a:xfrm>
            <a:off x="406574" y="1916832"/>
            <a:ext cx="2928958" cy="2625538"/>
          </a:xfrm>
          <a:prstGeom prst="hexagon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92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2" b="-2344"/>
          <a:stretch/>
        </p:blipFill>
        <p:spPr>
          <a:xfrm>
            <a:off x="8399462" y="3388966"/>
            <a:ext cx="3127514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38" y="223533"/>
            <a:ext cx="3059221" cy="3152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9"/>
          <a:stretch/>
        </p:blipFill>
        <p:spPr>
          <a:xfrm>
            <a:off x="8399462" y="224455"/>
            <a:ext cx="3111973" cy="3168352"/>
          </a:xfrm>
          <a:prstGeom prst="rect">
            <a:avLst/>
          </a:prstGeom>
        </p:spPr>
      </p:pic>
      <p:pic>
        <p:nvPicPr>
          <p:cNvPr id="7" name="video-204c62c9ac213b25a20d942a8e9c5578-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3716" t="24960" r="3716" b="-1664"/>
          <a:stretch/>
        </p:blipFill>
        <p:spPr>
          <a:xfrm>
            <a:off x="4824272" y="3429000"/>
            <a:ext cx="3203237" cy="3319413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8"/>
          <a:srcRect l="7055" t="14829" r="54849" b="17110"/>
          <a:stretch>
            <a:fillRect/>
          </a:stretch>
        </p:blipFill>
        <p:spPr bwMode="auto">
          <a:xfrm>
            <a:off x="380166" y="1928802"/>
            <a:ext cx="2928958" cy="2625538"/>
          </a:xfrm>
          <a:prstGeom prst="hexagon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4643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6"/>
          <a:stretch/>
        </p:blipFill>
        <p:spPr>
          <a:xfrm>
            <a:off x="4943078" y="620688"/>
            <a:ext cx="6696744" cy="542646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rcRect l="7055" t="14829" r="54849" b="17110"/>
          <a:stretch>
            <a:fillRect/>
          </a:stretch>
        </p:blipFill>
        <p:spPr bwMode="auto">
          <a:xfrm>
            <a:off x="406574" y="1916832"/>
            <a:ext cx="2928958" cy="2625538"/>
          </a:xfrm>
          <a:prstGeom prst="hexagon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886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b="11827"/>
          <a:stretch/>
        </p:blipFill>
        <p:spPr>
          <a:xfrm>
            <a:off x="4511030" y="3645024"/>
            <a:ext cx="7523755" cy="3096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0" t="8662" r="12201" b="8651"/>
          <a:stretch/>
        </p:blipFill>
        <p:spPr>
          <a:xfrm rot="16200000">
            <a:off x="6733414" y="-521575"/>
            <a:ext cx="3240358" cy="466078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rcRect l="7055" t="14829" r="54849" b="17110"/>
          <a:stretch>
            <a:fillRect/>
          </a:stretch>
        </p:blipFill>
        <p:spPr bwMode="auto">
          <a:xfrm>
            <a:off x="406574" y="1916832"/>
            <a:ext cx="2928958" cy="2625538"/>
          </a:xfrm>
          <a:prstGeom prst="hexagon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15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l="7055" t="14829" r="54849" b="17110"/>
          <a:stretch>
            <a:fillRect/>
          </a:stretch>
        </p:blipFill>
        <p:spPr bwMode="auto">
          <a:xfrm>
            <a:off x="478582" y="1916832"/>
            <a:ext cx="2928958" cy="2625538"/>
          </a:xfrm>
          <a:prstGeom prst="hexag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512557"/>
            <a:ext cx="6959303" cy="54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7055" t="14829" r="54849" b="17110"/>
          <a:stretch>
            <a:fillRect/>
          </a:stretch>
        </p:blipFill>
        <p:spPr bwMode="auto">
          <a:xfrm>
            <a:off x="380166" y="1928802"/>
            <a:ext cx="2928958" cy="2625538"/>
          </a:xfrm>
          <a:prstGeom prst="hexag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8" y="3561754"/>
            <a:ext cx="3671854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2" y="188640"/>
            <a:ext cx="3672408" cy="3236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/>
        </p:blipFill>
        <p:spPr>
          <a:xfrm>
            <a:off x="8626452" y="197590"/>
            <a:ext cx="3481476" cy="3227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44" y="3561754"/>
            <a:ext cx="3515883" cy="27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5101</TotalTime>
  <Words>56</Words>
  <Application>Microsoft Office PowerPoint</Application>
  <PresentationFormat>Произвольный</PresentationFormat>
  <Paragraphs>12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Пользователь</cp:lastModifiedBy>
  <cp:revision>241</cp:revision>
  <cp:lastPrinted>2022-11-18T12:24:04Z</cp:lastPrinted>
  <dcterms:created xsi:type="dcterms:W3CDTF">2021-05-12T08:44:58Z</dcterms:created>
  <dcterms:modified xsi:type="dcterms:W3CDTF">2022-11-22T11:25:34Z</dcterms:modified>
</cp:coreProperties>
</file>