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60" r:id="rId2"/>
    <p:sldId id="258" r:id="rId3"/>
    <p:sldId id="332" r:id="rId4"/>
    <p:sldId id="355" r:id="rId5"/>
    <p:sldId id="352" r:id="rId6"/>
    <p:sldId id="351" r:id="rId7"/>
    <p:sldId id="262" r:id="rId8"/>
    <p:sldId id="338" r:id="rId9"/>
    <p:sldId id="340" r:id="rId10"/>
    <p:sldId id="341" r:id="rId11"/>
    <p:sldId id="277" r:id="rId12"/>
    <p:sldId id="342" r:id="rId13"/>
    <p:sldId id="334" r:id="rId14"/>
    <p:sldId id="335" r:id="rId15"/>
    <p:sldId id="353" r:id="rId16"/>
    <p:sldId id="336" r:id="rId17"/>
    <p:sldId id="354" r:id="rId18"/>
    <p:sldId id="33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Rg st="1" end="25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F96"/>
    <a:srgbClr val="05AB05"/>
    <a:srgbClr val="D2804E"/>
    <a:srgbClr val="0099CC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17" autoAdjust="0"/>
    <p:restoredTop sz="86410" autoAdjust="0"/>
  </p:normalViewPr>
  <p:slideViewPr>
    <p:cSldViewPr>
      <p:cViewPr varScale="1">
        <p:scale>
          <a:sx n="96" d="100"/>
          <a:sy n="96" d="100"/>
        </p:scale>
        <p:origin x="-19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66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B6815-D644-47FE-AD1D-946E17B71F65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13D3B6-7509-46B9-8971-57C355BB35B5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Подготовительный этап</a:t>
          </a:r>
        </a:p>
      </dgm:t>
    </dgm:pt>
    <dgm:pt modelId="{0C29B834-A07F-458B-B55C-EB4B636320F4}" type="parTrans" cxnId="{06678DB8-5E40-46B3-8F77-7E5FB7CE0E7F}">
      <dgm:prSet/>
      <dgm:spPr/>
      <dgm:t>
        <a:bodyPr/>
        <a:lstStyle/>
        <a:p>
          <a:endParaRPr lang="ru-RU"/>
        </a:p>
      </dgm:t>
    </dgm:pt>
    <dgm:pt modelId="{11A33453-B347-46A7-97E2-B8BFCE053985}" type="sibTrans" cxnId="{06678DB8-5E40-46B3-8F77-7E5FB7CE0E7F}">
      <dgm:prSet/>
      <dgm:spPr/>
      <dgm:t>
        <a:bodyPr/>
        <a:lstStyle/>
        <a:p>
          <a:endParaRPr lang="ru-RU"/>
        </a:p>
      </dgm:t>
    </dgm:pt>
    <dgm:pt modelId="{6DDD793E-93B7-4D85-95D9-7DE3A06FE201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b="1" dirty="0">
            <a:solidFill>
              <a:srgbClr val="002060"/>
            </a:solidFill>
          </a:endParaRPr>
        </a:p>
      </dgm:t>
    </dgm:pt>
    <dgm:pt modelId="{6BCE9E17-B119-43FC-8016-5A6FA8083D1E}" type="sibTrans" cxnId="{C747BEC3-96D6-4B9A-A86B-D2AF45C506A2}">
      <dgm:prSet/>
      <dgm:spPr/>
      <dgm:t>
        <a:bodyPr/>
        <a:lstStyle/>
        <a:p>
          <a:endParaRPr lang="ru-RU"/>
        </a:p>
      </dgm:t>
    </dgm:pt>
    <dgm:pt modelId="{96E7001C-E601-48A4-8BB7-819070FA8772}" type="parTrans" cxnId="{C747BEC3-96D6-4B9A-A86B-D2AF45C506A2}">
      <dgm:prSet/>
      <dgm:spPr/>
      <dgm:t>
        <a:bodyPr/>
        <a:lstStyle/>
        <a:p>
          <a:endParaRPr lang="ru-RU"/>
        </a:p>
      </dgm:t>
    </dgm:pt>
    <dgm:pt modelId="{02DCC74A-428E-4510-980F-281E8BA97A01}">
      <dgm:prSet phldrT="[Текст]" custT="1"/>
      <dgm:spPr/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Уточнение артикуляции опорных звуков                </a:t>
          </a:r>
          <a:endParaRPr lang="ru-RU" sz="1400" dirty="0">
            <a:solidFill>
              <a:srgbClr val="002060"/>
            </a:solidFill>
          </a:endParaRPr>
        </a:p>
      </dgm:t>
    </dgm:pt>
    <dgm:pt modelId="{F8B93E20-31C5-434F-9BDF-CBEAC0409E4B}" type="parTrans" cxnId="{0FE39CDE-A109-4E9E-BEEB-432378E2291B}">
      <dgm:prSet/>
      <dgm:spPr/>
      <dgm:t>
        <a:bodyPr/>
        <a:lstStyle/>
        <a:p>
          <a:endParaRPr lang="ru-RU"/>
        </a:p>
      </dgm:t>
    </dgm:pt>
    <dgm:pt modelId="{3AC80CAD-0611-4797-9DD8-926D98FF1D86}" type="sibTrans" cxnId="{0FE39CDE-A109-4E9E-BEEB-432378E2291B}">
      <dgm:prSet/>
      <dgm:spPr/>
      <dgm:t>
        <a:bodyPr/>
        <a:lstStyle/>
        <a:p>
          <a:endParaRPr lang="ru-RU"/>
        </a:p>
      </dgm:t>
    </dgm:pt>
    <dgm:pt modelId="{9841C462-E74D-4808-8E34-15CD6385E7A8}">
      <dgm:prSet phldrT="[Текст]" custT="1"/>
      <dgm:spPr/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мелкой моторики</a:t>
          </a:r>
          <a:endParaRPr lang="ru-RU" sz="1400" dirty="0">
            <a:solidFill>
              <a:srgbClr val="002060"/>
            </a:solidFill>
          </a:endParaRPr>
        </a:p>
      </dgm:t>
    </dgm:pt>
    <dgm:pt modelId="{4749C5F7-A795-4A9F-AB39-778428F679AB}" type="parTrans" cxnId="{2742790C-8023-4556-81BF-C0602D873F02}">
      <dgm:prSet/>
      <dgm:spPr/>
      <dgm:t>
        <a:bodyPr/>
        <a:lstStyle/>
        <a:p>
          <a:endParaRPr lang="ru-RU"/>
        </a:p>
      </dgm:t>
    </dgm:pt>
    <dgm:pt modelId="{7DC24F63-0DE5-4486-9E3C-03FCE9FE5E47}" type="sibTrans" cxnId="{2742790C-8023-4556-81BF-C0602D873F02}">
      <dgm:prSet/>
      <dgm:spPr/>
      <dgm:t>
        <a:bodyPr/>
        <a:lstStyle/>
        <a:p>
          <a:endParaRPr lang="ru-RU"/>
        </a:p>
      </dgm:t>
    </dgm:pt>
    <dgm:pt modelId="{1F06CCA2-C271-4F6E-A614-9368562D7278}">
      <dgm:prSet phldrT="[Текст]" custT="1"/>
      <dgm:spPr/>
      <dgm:t>
        <a:bodyPr/>
        <a:lstStyle/>
        <a:p>
          <a:pPr algn="l"/>
          <a:r>
            <a:rPr lang="ru-RU" sz="1400" b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Общедидактические</a:t>
          </a:r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задачи</a:t>
          </a:r>
          <a:endParaRPr lang="ru-RU" sz="1400" dirty="0">
            <a:solidFill>
              <a:srgbClr val="002060"/>
            </a:solidFill>
          </a:endParaRPr>
        </a:p>
      </dgm:t>
    </dgm:pt>
    <dgm:pt modelId="{3B1F7F9B-50FC-4CAD-B75F-326C8B737E1C}" type="parTrans" cxnId="{4D90E965-F884-48B7-9616-424101055059}">
      <dgm:prSet/>
      <dgm:spPr/>
      <dgm:t>
        <a:bodyPr/>
        <a:lstStyle/>
        <a:p>
          <a:endParaRPr lang="ru-RU"/>
        </a:p>
      </dgm:t>
    </dgm:pt>
    <dgm:pt modelId="{FF907E9B-241C-4294-A989-7B3F21D08D7A}" type="sibTrans" cxnId="{4D90E965-F884-48B7-9616-424101055059}">
      <dgm:prSet/>
      <dgm:spPr/>
      <dgm:t>
        <a:bodyPr/>
        <a:lstStyle/>
        <a:p>
          <a:endParaRPr lang="ru-RU"/>
        </a:p>
      </dgm:t>
    </dgm:pt>
    <dgm:pt modelId="{5AC77990-40DC-4932-B2F3-5834D9CA58F4}">
      <dgm:prSet phldrT="[Текст]" custT="1"/>
      <dgm:spPr/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 Развитие подвижности артикуляционного аппарата                          </a:t>
          </a:r>
          <a:endParaRPr lang="ru-RU" sz="1400" dirty="0">
            <a:solidFill>
              <a:srgbClr val="002060"/>
            </a:solidFill>
          </a:endParaRPr>
        </a:p>
      </dgm:t>
    </dgm:pt>
    <dgm:pt modelId="{6FF90CF6-3CDC-4C3A-8BB4-D29DB4B9449A}" type="parTrans" cxnId="{BA316E75-73BC-496C-BC2E-0CE974F4C764}">
      <dgm:prSet/>
      <dgm:spPr/>
      <dgm:t>
        <a:bodyPr/>
        <a:lstStyle/>
        <a:p>
          <a:endParaRPr lang="ru-RU"/>
        </a:p>
      </dgm:t>
    </dgm:pt>
    <dgm:pt modelId="{0E0F1D52-0BA4-4ED8-9D81-0D730F0F32B9}" type="sibTrans" cxnId="{BA316E75-73BC-496C-BC2E-0CE974F4C764}">
      <dgm:prSet/>
      <dgm:spPr/>
      <dgm:t>
        <a:bodyPr/>
        <a:lstStyle/>
        <a:p>
          <a:endParaRPr lang="ru-RU"/>
        </a:p>
      </dgm:t>
    </dgm:pt>
    <dgm:pt modelId="{753DF4E2-BCCC-4568-8847-5D7463DAFD3B}">
      <dgm:prSet phldrT="[Текст]" custT="1"/>
      <dgm:spPr/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речевого дыхания</a:t>
          </a:r>
          <a:endParaRPr lang="ru-RU" sz="1400" dirty="0">
            <a:solidFill>
              <a:srgbClr val="002060"/>
            </a:solidFill>
          </a:endParaRPr>
        </a:p>
      </dgm:t>
    </dgm:pt>
    <dgm:pt modelId="{2CFC0716-CF85-4632-97B1-A492DE741843}" type="parTrans" cxnId="{BAAEB99E-A52F-40D7-8A12-65BA55CE31D9}">
      <dgm:prSet/>
      <dgm:spPr/>
      <dgm:t>
        <a:bodyPr/>
        <a:lstStyle/>
        <a:p>
          <a:endParaRPr lang="ru-RU"/>
        </a:p>
      </dgm:t>
    </dgm:pt>
    <dgm:pt modelId="{78D687EA-01E3-44A1-9941-ED79B86FD1B9}" type="sibTrans" cxnId="{BAAEB99E-A52F-40D7-8A12-65BA55CE31D9}">
      <dgm:prSet/>
      <dgm:spPr/>
      <dgm:t>
        <a:bodyPr/>
        <a:lstStyle/>
        <a:p>
          <a:endParaRPr lang="ru-RU"/>
        </a:p>
      </dgm:t>
    </dgm:pt>
    <dgm:pt modelId="{9A0A935A-979E-47B5-BD73-312C70E2F82D}">
      <dgm:prSet phldrT="[Текст]" custT="1"/>
      <dgm:spPr/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слухового внимания, слуховой памяти и фонематического восприятия</a:t>
          </a:r>
          <a:endParaRPr lang="ru-RU" sz="1400" dirty="0">
            <a:solidFill>
              <a:srgbClr val="002060"/>
            </a:solidFill>
          </a:endParaRPr>
        </a:p>
      </dgm:t>
    </dgm:pt>
    <dgm:pt modelId="{3159C820-76B4-45D3-99DA-71BCF9878C1C}" type="parTrans" cxnId="{FF4CAD7F-CAC9-492C-B2D4-AFB8F1AF326D}">
      <dgm:prSet/>
      <dgm:spPr/>
      <dgm:t>
        <a:bodyPr/>
        <a:lstStyle/>
        <a:p>
          <a:endParaRPr lang="ru-RU"/>
        </a:p>
      </dgm:t>
    </dgm:pt>
    <dgm:pt modelId="{1C30AC62-DABC-48C9-B30C-B70E471210D6}" type="sibTrans" cxnId="{FF4CAD7F-CAC9-492C-B2D4-AFB8F1AF326D}">
      <dgm:prSet/>
      <dgm:spPr/>
      <dgm:t>
        <a:bodyPr/>
        <a:lstStyle/>
        <a:p>
          <a:endParaRPr lang="ru-RU"/>
        </a:p>
      </dgm:t>
    </dgm:pt>
    <dgm:pt modelId="{568E647B-932F-4242-9C85-57809E1E5F2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791205-C861-42DD-9A7B-488014B6F7E1}" type="sibTrans" cxnId="{A771212A-A98D-4485-B77E-E1714FB73618}">
      <dgm:prSet/>
      <dgm:spPr/>
      <dgm:t>
        <a:bodyPr/>
        <a:lstStyle/>
        <a:p>
          <a:endParaRPr lang="ru-RU"/>
        </a:p>
      </dgm:t>
    </dgm:pt>
    <dgm:pt modelId="{9337AF54-EFDF-4C34-BDA7-68C5A778B37E}" type="parTrans" cxnId="{A771212A-A98D-4485-B77E-E1714FB73618}">
      <dgm:prSet/>
      <dgm:spPr/>
      <dgm:t>
        <a:bodyPr/>
        <a:lstStyle/>
        <a:p>
          <a:endParaRPr lang="ru-RU"/>
        </a:p>
      </dgm:t>
    </dgm:pt>
    <dgm:pt modelId="{FEB88119-F7A6-44E4-B8C9-C6CE0EB5E364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Этап формирования первичных произносительных навыков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C9F68D-8968-4690-A1DD-B2F8AF7D632A}" type="sibTrans" cxnId="{737E4441-6F1B-472B-949A-9F97A4A8CBD1}">
      <dgm:prSet/>
      <dgm:spPr/>
      <dgm:t>
        <a:bodyPr/>
        <a:lstStyle/>
        <a:p>
          <a:endParaRPr lang="ru-RU"/>
        </a:p>
      </dgm:t>
    </dgm:pt>
    <dgm:pt modelId="{7818570A-FDD6-4BB6-8A34-35B2C6BBA6F5}" type="parTrans" cxnId="{737E4441-6F1B-472B-949A-9F97A4A8CBD1}">
      <dgm:prSet/>
      <dgm:spPr/>
      <dgm:t>
        <a:bodyPr/>
        <a:lstStyle/>
        <a:p>
          <a:endParaRPr lang="ru-RU"/>
        </a:p>
      </dgm:t>
    </dgm:pt>
    <dgm:pt modelId="{46CEAE9A-BF1D-46CB-8BAA-3302DCB42CC0}">
      <dgm:prSet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звука</a:t>
          </a:r>
          <a:endParaRPr lang="ru-RU" sz="14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A36D58-14D1-4CF7-8B11-89EEBABCCD70}" type="parTrans" cxnId="{822EB240-A302-4D23-AF4A-A45EC11B0266}">
      <dgm:prSet/>
      <dgm:spPr/>
      <dgm:t>
        <a:bodyPr/>
        <a:lstStyle/>
        <a:p>
          <a:endParaRPr lang="ru-RU"/>
        </a:p>
      </dgm:t>
    </dgm:pt>
    <dgm:pt modelId="{3DDB790E-9B37-4ECC-9602-FD226CD02777}" type="sibTrans" cxnId="{822EB240-A302-4D23-AF4A-A45EC11B0266}">
      <dgm:prSet/>
      <dgm:spPr/>
      <dgm:t>
        <a:bodyPr/>
        <a:lstStyle/>
        <a:p>
          <a:endParaRPr lang="ru-RU"/>
        </a:p>
      </dgm:t>
    </dgm:pt>
    <dgm:pt modelId="{13BA31F8-9D0A-45AB-9899-43FC61FB3F78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Постановка звука</a:t>
          </a:r>
          <a:endParaRPr lang="ru-RU" sz="14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DFD3CC-5DA6-44B7-99B2-E86442023B48}" type="parTrans" cxnId="{568E8A53-E45F-4E58-BC5C-FB701CE87E5E}">
      <dgm:prSet/>
      <dgm:spPr/>
      <dgm:t>
        <a:bodyPr/>
        <a:lstStyle/>
        <a:p>
          <a:endParaRPr lang="ru-RU"/>
        </a:p>
      </dgm:t>
    </dgm:pt>
    <dgm:pt modelId="{4067CC94-46D8-4FBB-A8B4-B2B6073000C1}" type="sibTrans" cxnId="{568E8A53-E45F-4E58-BC5C-FB701CE87E5E}">
      <dgm:prSet/>
      <dgm:spPr/>
      <dgm:t>
        <a:bodyPr/>
        <a:lstStyle/>
        <a:p>
          <a:endParaRPr lang="ru-RU"/>
        </a:p>
      </dgm:t>
    </dgm:pt>
    <dgm:pt modelId="{0EA7B042-7429-4885-911E-1602A4C6A00C}">
      <dgm:prSet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Дифференциация звуков</a:t>
          </a:r>
          <a:endParaRPr lang="ru-RU" sz="14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70D45D-3C89-44D6-BE1F-5A9ED088EB0C}" type="parTrans" cxnId="{8ADD486E-D1FE-46C7-9DFB-D261E1EBA53E}">
      <dgm:prSet/>
      <dgm:spPr/>
      <dgm:t>
        <a:bodyPr/>
        <a:lstStyle/>
        <a:p>
          <a:endParaRPr lang="ru-RU"/>
        </a:p>
      </dgm:t>
    </dgm:pt>
    <dgm:pt modelId="{FD130583-5248-4184-90E0-98813C88E6C6}" type="sibTrans" cxnId="{8ADD486E-D1FE-46C7-9DFB-D261E1EBA53E}">
      <dgm:prSet/>
      <dgm:spPr/>
      <dgm:t>
        <a:bodyPr/>
        <a:lstStyle/>
        <a:p>
          <a:endParaRPr lang="ru-RU"/>
        </a:p>
      </dgm:t>
    </dgm:pt>
    <dgm:pt modelId="{8C125C3C-B6E4-4588-B452-008F343FC61D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III. 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Этап формирования коммуникативных умений и навыков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B92D1C-CEF8-4F55-9226-9F421B4D22D3}" type="sibTrans" cxnId="{2711835B-4200-4F75-A653-E60C211B3261}">
      <dgm:prSet/>
      <dgm:spPr/>
      <dgm:t>
        <a:bodyPr/>
        <a:lstStyle/>
        <a:p>
          <a:endParaRPr lang="ru-RU"/>
        </a:p>
      </dgm:t>
    </dgm:pt>
    <dgm:pt modelId="{4E2E34BD-42DE-4A9F-A077-4AAF3ADFF09C}" type="parTrans" cxnId="{2711835B-4200-4F75-A653-E60C211B3261}">
      <dgm:prSet/>
      <dgm:spPr/>
      <dgm:t>
        <a:bodyPr/>
        <a:lstStyle/>
        <a:p>
          <a:endParaRPr lang="ru-RU"/>
        </a:p>
      </dgm:t>
    </dgm:pt>
    <dgm:pt modelId="{530AE9BB-E25D-4109-B0CE-41C990693D07}">
      <dgm:prSet phldrT="[Текст]" custT="1"/>
      <dgm:spPr/>
      <dgm:t>
        <a:bodyPr/>
        <a:lstStyle/>
        <a:p>
          <a:r>
            <a:rPr lang="ru-RU" sz="14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dirty="0">
            <a:solidFill>
              <a:srgbClr val="002060"/>
            </a:solidFill>
          </a:endParaRPr>
        </a:p>
      </dgm:t>
    </dgm:pt>
    <dgm:pt modelId="{87C146F2-E8C8-4AA6-8A16-1371AF6AEEAD}" type="sibTrans" cxnId="{D29E595B-E497-45C2-97CC-DDE8947BEE5D}">
      <dgm:prSet/>
      <dgm:spPr/>
      <dgm:t>
        <a:bodyPr/>
        <a:lstStyle/>
        <a:p>
          <a:endParaRPr lang="ru-RU"/>
        </a:p>
      </dgm:t>
    </dgm:pt>
    <dgm:pt modelId="{9057CAF3-9804-4CA5-8CAD-CAE28DD89889}" type="parTrans" cxnId="{D29E595B-E497-45C2-97CC-DDE8947BEE5D}">
      <dgm:prSet/>
      <dgm:spPr/>
      <dgm:t>
        <a:bodyPr/>
        <a:lstStyle/>
        <a:p>
          <a:endParaRPr lang="ru-RU"/>
        </a:p>
      </dgm:t>
    </dgm:pt>
    <dgm:pt modelId="{CFC8F140-C154-4614-AEB1-CE2B27076724}">
      <dgm:prSet phldrT="[Текст]" custT="1"/>
      <dgm:spPr/>
      <dgm:t>
        <a:bodyPr/>
        <a:lstStyle/>
        <a:p>
          <a:r>
            <a:rPr lang="ru-RU" sz="1400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 Ф</a:t>
          </a:r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ормирование у детей умений и навыков безошибочного употребления звуков в речи</a:t>
          </a:r>
          <a:endParaRPr lang="ru-RU" sz="1400" dirty="0">
            <a:solidFill>
              <a:srgbClr val="002060"/>
            </a:solidFill>
          </a:endParaRPr>
        </a:p>
      </dgm:t>
    </dgm:pt>
    <dgm:pt modelId="{EF18C0AA-3E94-4F2F-A6E3-AB6578EBBB83}" type="parTrans" cxnId="{514EFB3D-8325-40C0-8132-6DB7B3EF5093}">
      <dgm:prSet/>
      <dgm:spPr/>
      <dgm:t>
        <a:bodyPr/>
        <a:lstStyle/>
        <a:p>
          <a:endParaRPr lang="ru-RU"/>
        </a:p>
      </dgm:t>
    </dgm:pt>
    <dgm:pt modelId="{31F8FC2D-77F8-4175-8D86-D8B607FDC087}" type="sibTrans" cxnId="{514EFB3D-8325-40C0-8132-6DB7B3EF5093}">
      <dgm:prSet/>
      <dgm:spPr/>
      <dgm:t>
        <a:bodyPr/>
        <a:lstStyle/>
        <a:p>
          <a:endParaRPr lang="ru-RU"/>
        </a:p>
      </dgm:t>
    </dgm:pt>
    <dgm:pt modelId="{4E930C98-B59B-47DA-AA3F-DFBBD2803ECB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 Формирование способности контролировать свое умение правильного произнесения звуков в спонтанной речи</a:t>
          </a:r>
          <a:endParaRPr lang="ru-RU" sz="1400" dirty="0">
            <a:solidFill>
              <a:srgbClr val="002060"/>
            </a:solidFill>
          </a:endParaRPr>
        </a:p>
      </dgm:t>
    </dgm:pt>
    <dgm:pt modelId="{1A8F8BC9-9FFB-4BE5-9ABA-4047B9580D1A}" type="parTrans" cxnId="{4CEE2042-D54E-4FA9-A924-E223DBE10559}">
      <dgm:prSet/>
      <dgm:spPr/>
      <dgm:t>
        <a:bodyPr/>
        <a:lstStyle/>
        <a:p>
          <a:endParaRPr lang="ru-RU"/>
        </a:p>
      </dgm:t>
    </dgm:pt>
    <dgm:pt modelId="{7A7ED641-9680-4B8C-BB85-64F9B293F32E}" type="sibTrans" cxnId="{4CEE2042-D54E-4FA9-A924-E223DBE10559}">
      <dgm:prSet/>
      <dgm:spPr/>
      <dgm:t>
        <a:bodyPr/>
        <a:lstStyle/>
        <a:p>
          <a:endParaRPr lang="ru-RU"/>
        </a:p>
      </dgm:t>
    </dgm:pt>
    <dgm:pt modelId="{CA1855D9-5BF2-40F5-A794-DE602CDDF7AB}" type="pres">
      <dgm:prSet presAssocID="{799B6815-D644-47FE-AD1D-946E17B71F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E674A4-37F9-46D0-8533-A2B728187AE3}" type="pres">
      <dgm:prSet presAssocID="{6413D3B6-7509-46B9-8971-57C355BB35B5}" presName="linNode" presStyleCnt="0"/>
      <dgm:spPr/>
      <dgm:t>
        <a:bodyPr/>
        <a:lstStyle/>
        <a:p>
          <a:endParaRPr lang="ru-RU"/>
        </a:p>
      </dgm:t>
    </dgm:pt>
    <dgm:pt modelId="{113ACB5C-7022-4497-B1E4-2CA911E0E43E}" type="pres">
      <dgm:prSet presAssocID="{6413D3B6-7509-46B9-8971-57C355BB35B5}" presName="parentText" presStyleLbl="node1" presStyleIdx="0" presStyleCnt="3" custScaleX="112250" custLinFactNeighborX="-36647" custLinFactNeighborY="10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4A57F-1DF5-4D05-AE58-152BB731B18C}" type="pres">
      <dgm:prSet presAssocID="{6413D3B6-7509-46B9-8971-57C355BB35B5}" presName="descendantText" presStyleLbl="alignAccFollowNode1" presStyleIdx="0" presStyleCnt="3" custScaleX="122625" custScaleY="128065" custLinFactNeighborX="-618" custLinFactNeighborY="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114B4-1F16-4DB6-9432-41F7E00DD228}" type="pres">
      <dgm:prSet presAssocID="{11A33453-B347-46A7-97E2-B8BFCE053985}" presName="sp" presStyleCnt="0"/>
      <dgm:spPr/>
      <dgm:t>
        <a:bodyPr/>
        <a:lstStyle/>
        <a:p>
          <a:endParaRPr lang="ru-RU"/>
        </a:p>
      </dgm:t>
    </dgm:pt>
    <dgm:pt modelId="{FC1B0745-287E-4C35-8956-C223FB4A3FD7}" type="pres">
      <dgm:prSet presAssocID="{FEB88119-F7A6-44E4-B8C9-C6CE0EB5E364}" presName="linNode" presStyleCnt="0"/>
      <dgm:spPr/>
      <dgm:t>
        <a:bodyPr/>
        <a:lstStyle/>
        <a:p>
          <a:endParaRPr lang="ru-RU"/>
        </a:p>
      </dgm:t>
    </dgm:pt>
    <dgm:pt modelId="{C3967F2D-37DF-45AA-9196-B65F1E422BA1}" type="pres">
      <dgm:prSet presAssocID="{FEB88119-F7A6-44E4-B8C9-C6CE0EB5E364}" presName="parentText" presStyleLbl="node1" presStyleIdx="1" presStyleCnt="3" custScaleX="909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966C9-C7F9-410E-B978-FBCE3B6C9896}" type="pres">
      <dgm:prSet presAssocID="{FEB88119-F7A6-44E4-B8C9-C6CE0EB5E364}" presName="descendantText" presStyleLbl="alignAccFollowNode1" presStyleIdx="1" presStyleCnt="3" custScaleX="105189" custLinFactNeighborX="1452" custLinFactNeighborY="-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E95FB-EA82-491A-811F-9E0E2CAF3412}" type="pres">
      <dgm:prSet presAssocID="{EBC9F68D-8968-4690-A1DD-B2F8AF7D632A}" presName="sp" presStyleCnt="0"/>
      <dgm:spPr/>
      <dgm:t>
        <a:bodyPr/>
        <a:lstStyle/>
        <a:p>
          <a:endParaRPr lang="ru-RU"/>
        </a:p>
      </dgm:t>
    </dgm:pt>
    <dgm:pt modelId="{8CB776AA-BBA1-45EC-8B2F-7516C2F26D0F}" type="pres">
      <dgm:prSet presAssocID="{8C125C3C-B6E4-4588-B452-008F343FC61D}" presName="linNode" presStyleCnt="0"/>
      <dgm:spPr/>
      <dgm:t>
        <a:bodyPr/>
        <a:lstStyle/>
        <a:p>
          <a:endParaRPr lang="ru-RU"/>
        </a:p>
      </dgm:t>
    </dgm:pt>
    <dgm:pt modelId="{2E8BCF2A-2BAF-407B-AD35-3B9967F28003}" type="pres">
      <dgm:prSet presAssocID="{8C125C3C-B6E4-4588-B452-008F343FC61D}" presName="parentText" presStyleLbl="node1" presStyleIdx="2" presStyleCnt="3" custScaleX="112751" custScaleY="921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A94FB-66BB-4FA5-BA10-C284275A3B03}" type="pres">
      <dgm:prSet presAssocID="{8C125C3C-B6E4-4588-B452-008F343FC61D}" presName="descendantText" presStyleLbl="alignAccFollowNode1" presStyleIdx="2" presStyleCnt="3" custScaleX="130901" custLinFactNeighborX="-808" custLinFactNeighborY="2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71212A-A98D-4485-B77E-E1714FB73618}" srcId="{FEB88119-F7A6-44E4-B8C9-C6CE0EB5E364}" destId="{568E647B-932F-4242-9C85-57809E1E5F26}" srcOrd="0" destOrd="0" parTransId="{9337AF54-EFDF-4C34-BDA7-68C5A778B37E}" sibTransId="{34791205-C861-42DD-9A7B-488014B6F7E1}"/>
    <dgm:cxn modelId="{7CB16D5D-BABF-49EC-AA78-9C358104ED91}" type="presOf" srcId="{8C125C3C-B6E4-4588-B452-008F343FC61D}" destId="{2E8BCF2A-2BAF-407B-AD35-3B9967F28003}" srcOrd="0" destOrd="0" presId="urn:microsoft.com/office/officeart/2005/8/layout/vList5"/>
    <dgm:cxn modelId="{C747BEC3-96D6-4B9A-A86B-D2AF45C506A2}" srcId="{6413D3B6-7509-46B9-8971-57C355BB35B5}" destId="{6DDD793E-93B7-4D85-95D9-7DE3A06FE201}" srcOrd="0" destOrd="0" parTransId="{96E7001C-E601-48A4-8BB7-819070FA8772}" sibTransId="{6BCE9E17-B119-43FC-8016-5A6FA8083D1E}"/>
    <dgm:cxn modelId="{1103EF2E-F03C-40AD-9C32-3A360A4111C7}" type="presOf" srcId="{5AC77990-40DC-4932-B2F3-5834D9CA58F4}" destId="{BFA4A57F-1DF5-4D05-AE58-152BB731B18C}" srcOrd="0" destOrd="1" presId="urn:microsoft.com/office/officeart/2005/8/layout/vList5"/>
    <dgm:cxn modelId="{C8F4CD33-2B4F-4E9F-A3AC-35890CC55CD1}" type="presOf" srcId="{530AE9BB-E25D-4109-B0CE-41C990693D07}" destId="{0F4A94FB-66BB-4FA5-BA10-C284275A3B03}" srcOrd="0" destOrd="0" presId="urn:microsoft.com/office/officeart/2005/8/layout/vList5"/>
    <dgm:cxn modelId="{B15BE179-7B09-4EE1-A52D-EF15DCB7BE56}" type="presOf" srcId="{0EA7B042-7429-4885-911E-1602A4C6A00C}" destId="{080966C9-C7F9-410E-B978-FBCE3B6C9896}" srcOrd="0" destOrd="3" presId="urn:microsoft.com/office/officeart/2005/8/layout/vList5"/>
    <dgm:cxn modelId="{A82AB30D-30C3-4B1C-A858-91E1DF49F830}" type="presOf" srcId="{568E647B-932F-4242-9C85-57809E1E5F26}" destId="{080966C9-C7F9-410E-B978-FBCE3B6C9896}" srcOrd="0" destOrd="0" presId="urn:microsoft.com/office/officeart/2005/8/layout/vList5"/>
    <dgm:cxn modelId="{FF4CAD7F-CAC9-492C-B2D4-AFB8F1AF326D}" srcId="{6413D3B6-7509-46B9-8971-57C355BB35B5}" destId="{9A0A935A-979E-47B5-BD73-312C70E2F82D}" srcOrd="4" destOrd="0" parTransId="{3159C820-76B4-45D3-99DA-71BCF9878C1C}" sibTransId="{1C30AC62-DABC-48C9-B30C-B70E471210D6}"/>
    <dgm:cxn modelId="{2711835B-4200-4F75-A653-E60C211B3261}" srcId="{799B6815-D644-47FE-AD1D-946E17B71F65}" destId="{8C125C3C-B6E4-4588-B452-008F343FC61D}" srcOrd="2" destOrd="0" parTransId="{4E2E34BD-42DE-4A9F-A077-4AAF3ADFF09C}" sibTransId="{75B92D1C-CEF8-4F55-9226-9F421B4D22D3}"/>
    <dgm:cxn modelId="{FD19BC79-C762-4E1D-A981-613D65AEC79C}" type="presOf" srcId="{FEB88119-F7A6-44E4-B8C9-C6CE0EB5E364}" destId="{C3967F2D-37DF-45AA-9196-B65F1E422BA1}" srcOrd="0" destOrd="0" presId="urn:microsoft.com/office/officeart/2005/8/layout/vList5"/>
    <dgm:cxn modelId="{190FB30A-D5C6-4852-8AD9-027F3E180817}" type="presOf" srcId="{CFC8F140-C154-4614-AEB1-CE2B27076724}" destId="{0F4A94FB-66BB-4FA5-BA10-C284275A3B03}" srcOrd="0" destOrd="1" presId="urn:microsoft.com/office/officeart/2005/8/layout/vList5"/>
    <dgm:cxn modelId="{AEE52504-A3F4-463E-8CEE-E3DBFFC5747F}" type="presOf" srcId="{9A0A935A-979E-47B5-BD73-312C70E2F82D}" destId="{BFA4A57F-1DF5-4D05-AE58-152BB731B18C}" srcOrd="0" destOrd="4" presId="urn:microsoft.com/office/officeart/2005/8/layout/vList5"/>
    <dgm:cxn modelId="{2B395CC0-F7FA-4A0C-8A2D-F9285C1D61EC}" type="presOf" srcId="{13BA31F8-9D0A-45AB-9899-43FC61FB3F78}" destId="{080966C9-C7F9-410E-B978-FBCE3B6C9896}" srcOrd="0" destOrd="1" presId="urn:microsoft.com/office/officeart/2005/8/layout/vList5"/>
    <dgm:cxn modelId="{BAAEB99E-A52F-40D7-8A12-65BA55CE31D9}" srcId="{6413D3B6-7509-46B9-8971-57C355BB35B5}" destId="{753DF4E2-BCCC-4568-8847-5D7463DAFD3B}" srcOrd="2" destOrd="0" parTransId="{2CFC0716-CF85-4632-97B1-A492DE741843}" sibTransId="{78D687EA-01E3-44A1-9941-ED79B86FD1B9}"/>
    <dgm:cxn modelId="{822EB240-A302-4D23-AF4A-A45EC11B0266}" srcId="{FEB88119-F7A6-44E4-B8C9-C6CE0EB5E364}" destId="{46CEAE9A-BF1D-46CB-8BAA-3302DCB42CC0}" srcOrd="2" destOrd="0" parTransId="{09A36D58-14D1-4CF7-8B11-89EEBABCCD70}" sibTransId="{3DDB790E-9B37-4ECC-9602-FD226CD02777}"/>
    <dgm:cxn modelId="{8ADD486E-D1FE-46C7-9DFB-D261E1EBA53E}" srcId="{FEB88119-F7A6-44E4-B8C9-C6CE0EB5E364}" destId="{0EA7B042-7429-4885-911E-1602A4C6A00C}" srcOrd="3" destOrd="0" parTransId="{FA70D45D-3C89-44D6-BE1F-5A9ED088EB0C}" sibTransId="{FD130583-5248-4184-90E0-98813C88E6C6}"/>
    <dgm:cxn modelId="{D29E595B-E497-45C2-97CC-DDE8947BEE5D}" srcId="{8C125C3C-B6E4-4588-B452-008F343FC61D}" destId="{530AE9BB-E25D-4109-B0CE-41C990693D07}" srcOrd="0" destOrd="0" parTransId="{9057CAF3-9804-4CA5-8CAD-CAE28DD89889}" sibTransId="{87C146F2-E8C8-4AA6-8A16-1371AF6AEEAD}"/>
    <dgm:cxn modelId="{1F8DACA9-B9C1-4DD3-B622-C61EA0232537}" type="presOf" srcId="{9841C462-E74D-4808-8E34-15CD6385E7A8}" destId="{BFA4A57F-1DF5-4D05-AE58-152BB731B18C}" srcOrd="0" destOrd="5" presId="urn:microsoft.com/office/officeart/2005/8/layout/vList5"/>
    <dgm:cxn modelId="{72FF7468-2F0C-439F-8C6D-14C3BBBE1CB5}" type="presOf" srcId="{6DDD793E-93B7-4D85-95D9-7DE3A06FE201}" destId="{BFA4A57F-1DF5-4D05-AE58-152BB731B18C}" srcOrd="0" destOrd="0" presId="urn:microsoft.com/office/officeart/2005/8/layout/vList5"/>
    <dgm:cxn modelId="{0FE39CDE-A109-4E9E-BEEB-432378E2291B}" srcId="{6413D3B6-7509-46B9-8971-57C355BB35B5}" destId="{02DCC74A-428E-4510-980F-281E8BA97A01}" srcOrd="3" destOrd="0" parTransId="{F8B93E20-31C5-434F-9BDF-CBEAC0409E4B}" sibTransId="{3AC80CAD-0611-4797-9DD8-926D98FF1D86}"/>
    <dgm:cxn modelId="{737E4441-6F1B-472B-949A-9F97A4A8CBD1}" srcId="{799B6815-D644-47FE-AD1D-946E17B71F65}" destId="{FEB88119-F7A6-44E4-B8C9-C6CE0EB5E364}" srcOrd="1" destOrd="0" parTransId="{7818570A-FDD6-4BB6-8A34-35B2C6BBA6F5}" sibTransId="{EBC9F68D-8968-4690-A1DD-B2F8AF7D632A}"/>
    <dgm:cxn modelId="{4CEE2042-D54E-4FA9-A924-E223DBE10559}" srcId="{8C125C3C-B6E4-4588-B452-008F343FC61D}" destId="{4E930C98-B59B-47DA-AA3F-DFBBD2803ECB}" srcOrd="2" destOrd="0" parTransId="{1A8F8BC9-9FFB-4BE5-9ABA-4047B9580D1A}" sibTransId="{7A7ED641-9680-4B8C-BB85-64F9B293F32E}"/>
    <dgm:cxn modelId="{4D90E965-F884-48B7-9616-424101055059}" srcId="{6413D3B6-7509-46B9-8971-57C355BB35B5}" destId="{1F06CCA2-C271-4F6E-A614-9368562D7278}" srcOrd="6" destOrd="0" parTransId="{3B1F7F9B-50FC-4CAD-B75F-326C8B737E1C}" sibTransId="{FF907E9B-241C-4294-A989-7B3F21D08D7A}"/>
    <dgm:cxn modelId="{DB3BBA2B-C077-4044-AD0F-9FBC619858D3}" type="presOf" srcId="{1F06CCA2-C271-4F6E-A614-9368562D7278}" destId="{BFA4A57F-1DF5-4D05-AE58-152BB731B18C}" srcOrd="0" destOrd="6" presId="urn:microsoft.com/office/officeart/2005/8/layout/vList5"/>
    <dgm:cxn modelId="{CDBFE64A-C037-4FCE-9EDC-81965E9B74DE}" type="presOf" srcId="{753DF4E2-BCCC-4568-8847-5D7463DAFD3B}" destId="{BFA4A57F-1DF5-4D05-AE58-152BB731B18C}" srcOrd="0" destOrd="2" presId="urn:microsoft.com/office/officeart/2005/8/layout/vList5"/>
    <dgm:cxn modelId="{C0E7FF13-873A-45EA-9EF2-CD82D7516F22}" type="presOf" srcId="{6413D3B6-7509-46B9-8971-57C355BB35B5}" destId="{113ACB5C-7022-4497-B1E4-2CA911E0E43E}" srcOrd="0" destOrd="0" presId="urn:microsoft.com/office/officeart/2005/8/layout/vList5"/>
    <dgm:cxn modelId="{06678DB8-5E40-46B3-8F77-7E5FB7CE0E7F}" srcId="{799B6815-D644-47FE-AD1D-946E17B71F65}" destId="{6413D3B6-7509-46B9-8971-57C355BB35B5}" srcOrd="0" destOrd="0" parTransId="{0C29B834-A07F-458B-B55C-EB4B636320F4}" sibTransId="{11A33453-B347-46A7-97E2-B8BFCE053985}"/>
    <dgm:cxn modelId="{0A0C163E-3A16-463C-9126-2D5BCB4E5A51}" type="presOf" srcId="{4E930C98-B59B-47DA-AA3F-DFBBD2803ECB}" destId="{0F4A94FB-66BB-4FA5-BA10-C284275A3B03}" srcOrd="0" destOrd="2" presId="urn:microsoft.com/office/officeart/2005/8/layout/vList5"/>
    <dgm:cxn modelId="{2742790C-8023-4556-81BF-C0602D873F02}" srcId="{6413D3B6-7509-46B9-8971-57C355BB35B5}" destId="{9841C462-E74D-4808-8E34-15CD6385E7A8}" srcOrd="5" destOrd="0" parTransId="{4749C5F7-A795-4A9F-AB39-778428F679AB}" sibTransId="{7DC24F63-0DE5-4486-9E3C-03FCE9FE5E47}"/>
    <dgm:cxn modelId="{B9921D8E-8975-444B-AED3-68FCF450A025}" type="presOf" srcId="{02DCC74A-428E-4510-980F-281E8BA97A01}" destId="{BFA4A57F-1DF5-4D05-AE58-152BB731B18C}" srcOrd="0" destOrd="3" presId="urn:microsoft.com/office/officeart/2005/8/layout/vList5"/>
    <dgm:cxn modelId="{BA316E75-73BC-496C-BC2E-0CE974F4C764}" srcId="{6413D3B6-7509-46B9-8971-57C355BB35B5}" destId="{5AC77990-40DC-4932-B2F3-5834D9CA58F4}" srcOrd="1" destOrd="0" parTransId="{6FF90CF6-3CDC-4C3A-8BB4-D29DB4B9449A}" sibTransId="{0E0F1D52-0BA4-4ED8-9D81-0D730F0F32B9}"/>
    <dgm:cxn modelId="{0E746709-7FD0-468C-A187-D2102EF09362}" type="presOf" srcId="{46CEAE9A-BF1D-46CB-8BAA-3302DCB42CC0}" destId="{080966C9-C7F9-410E-B978-FBCE3B6C9896}" srcOrd="0" destOrd="2" presId="urn:microsoft.com/office/officeart/2005/8/layout/vList5"/>
    <dgm:cxn modelId="{DC23CA5F-21A8-412C-93A4-FCF8B63A522F}" type="presOf" srcId="{799B6815-D644-47FE-AD1D-946E17B71F65}" destId="{CA1855D9-5BF2-40F5-A794-DE602CDDF7AB}" srcOrd="0" destOrd="0" presId="urn:microsoft.com/office/officeart/2005/8/layout/vList5"/>
    <dgm:cxn modelId="{568E8A53-E45F-4E58-BC5C-FB701CE87E5E}" srcId="{FEB88119-F7A6-44E4-B8C9-C6CE0EB5E364}" destId="{13BA31F8-9D0A-45AB-9899-43FC61FB3F78}" srcOrd="1" destOrd="0" parTransId="{A5DFD3CC-5DA6-44B7-99B2-E86442023B48}" sibTransId="{4067CC94-46D8-4FBB-A8B4-B2B6073000C1}"/>
    <dgm:cxn modelId="{514EFB3D-8325-40C0-8132-6DB7B3EF5093}" srcId="{8C125C3C-B6E4-4588-B452-008F343FC61D}" destId="{CFC8F140-C154-4614-AEB1-CE2B27076724}" srcOrd="1" destOrd="0" parTransId="{EF18C0AA-3E94-4F2F-A6E3-AB6578EBBB83}" sibTransId="{31F8FC2D-77F8-4175-8D86-D8B607FDC087}"/>
    <dgm:cxn modelId="{38F17446-2740-4305-9E1D-842B66605B17}" type="presParOf" srcId="{CA1855D9-5BF2-40F5-A794-DE602CDDF7AB}" destId="{AAE674A4-37F9-46D0-8533-A2B728187AE3}" srcOrd="0" destOrd="0" presId="urn:microsoft.com/office/officeart/2005/8/layout/vList5"/>
    <dgm:cxn modelId="{F938BC1B-D305-407F-81E8-A938CDA30C2B}" type="presParOf" srcId="{AAE674A4-37F9-46D0-8533-A2B728187AE3}" destId="{113ACB5C-7022-4497-B1E4-2CA911E0E43E}" srcOrd="0" destOrd="0" presId="urn:microsoft.com/office/officeart/2005/8/layout/vList5"/>
    <dgm:cxn modelId="{19A48AC6-21FB-46A3-9B08-4F1EAF365F91}" type="presParOf" srcId="{AAE674A4-37F9-46D0-8533-A2B728187AE3}" destId="{BFA4A57F-1DF5-4D05-AE58-152BB731B18C}" srcOrd="1" destOrd="0" presId="urn:microsoft.com/office/officeart/2005/8/layout/vList5"/>
    <dgm:cxn modelId="{14C215E6-1CD8-466D-86C9-A27B7967127A}" type="presParOf" srcId="{CA1855D9-5BF2-40F5-A794-DE602CDDF7AB}" destId="{D20114B4-1F16-4DB6-9432-41F7E00DD228}" srcOrd="1" destOrd="0" presId="urn:microsoft.com/office/officeart/2005/8/layout/vList5"/>
    <dgm:cxn modelId="{1B8FEAF5-2B43-4A68-B26D-5E8104986424}" type="presParOf" srcId="{CA1855D9-5BF2-40F5-A794-DE602CDDF7AB}" destId="{FC1B0745-287E-4C35-8956-C223FB4A3FD7}" srcOrd="2" destOrd="0" presId="urn:microsoft.com/office/officeart/2005/8/layout/vList5"/>
    <dgm:cxn modelId="{8FCAFD6B-EAFA-480D-895C-8986ABFE0EDA}" type="presParOf" srcId="{FC1B0745-287E-4C35-8956-C223FB4A3FD7}" destId="{C3967F2D-37DF-45AA-9196-B65F1E422BA1}" srcOrd="0" destOrd="0" presId="urn:microsoft.com/office/officeart/2005/8/layout/vList5"/>
    <dgm:cxn modelId="{C355C566-D3F7-42DB-9490-971F769BBD1A}" type="presParOf" srcId="{FC1B0745-287E-4C35-8956-C223FB4A3FD7}" destId="{080966C9-C7F9-410E-B978-FBCE3B6C9896}" srcOrd="1" destOrd="0" presId="urn:microsoft.com/office/officeart/2005/8/layout/vList5"/>
    <dgm:cxn modelId="{06E47081-E259-4D82-93C6-5393A9818693}" type="presParOf" srcId="{CA1855D9-5BF2-40F5-A794-DE602CDDF7AB}" destId="{13DE95FB-EA82-491A-811F-9E0E2CAF3412}" srcOrd="3" destOrd="0" presId="urn:microsoft.com/office/officeart/2005/8/layout/vList5"/>
    <dgm:cxn modelId="{1E40C2A6-6E90-4DBF-B65F-10B93B21D4F1}" type="presParOf" srcId="{CA1855D9-5BF2-40F5-A794-DE602CDDF7AB}" destId="{8CB776AA-BBA1-45EC-8B2F-7516C2F26D0F}" srcOrd="4" destOrd="0" presId="urn:microsoft.com/office/officeart/2005/8/layout/vList5"/>
    <dgm:cxn modelId="{2AA23DCF-F7F2-4E9C-B47F-3A9F35343ED6}" type="presParOf" srcId="{8CB776AA-BBA1-45EC-8B2F-7516C2F26D0F}" destId="{2E8BCF2A-2BAF-407B-AD35-3B9967F28003}" srcOrd="0" destOrd="0" presId="urn:microsoft.com/office/officeart/2005/8/layout/vList5"/>
    <dgm:cxn modelId="{29EECA81-AADB-4FE6-855A-56997ACAE1A7}" type="presParOf" srcId="{8CB776AA-BBA1-45EC-8B2F-7516C2F26D0F}" destId="{0F4A94FB-66BB-4FA5-BA10-C284275A3B03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20666E-08F4-4E1F-A52B-609331CD27F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B05CE2-2183-4B5E-AE06-FDE7E938268C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у дошкольников с ОНР осложняется из-за наличия у  детей в речевом диагнозе дизартрии</a:t>
          </a:r>
          <a:endParaRPr lang="ru-RU" sz="1400" b="1" dirty="0"/>
        </a:p>
      </dgm:t>
    </dgm:pt>
    <dgm:pt modelId="{255EA704-2D8D-4B12-8CB5-3D8CBD75B665}" type="parTrans" cxnId="{2BCFE198-A96D-4153-9692-5258D7E0E3B3}">
      <dgm:prSet/>
      <dgm:spPr/>
      <dgm:t>
        <a:bodyPr/>
        <a:lstStyle/>
        <a:p>
          <a:endParaRPr lang="ru-RU"/>
        </a:p>
      </dgm:t>
    </dgm:pt>
    <dgm:pt modelId="{01A49DA5-67BC-457E-9B62-60BA58D5859B}" type="sibTrans" cxnId="{2BCFE198-A96D-4153-9692-5258D7E0E3B3}">
      <dgm:prSet/>
      <dgm:spPr/>
      <dgm:t>
        <a:bodyPr/>
        <a:lstStyle/>
        <a:p>
          <a:endParaRPr lang="ru-RU"/>
        </a:p>
      </dgm:t>
    </dgm:pt>
    <dgm:pt modelId="{35151D3D-AFDD-4DA3-B7A3-9351527EA364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Разный уровень речевого развития у детей. У детей с низким уровнем формирования речи, в отличие от детей с высоким и нормальным уровнем, автоматизация затруднена</a:t>
          </a:r>
          <a:endParaRPr lang="ru-RU" sz="1400" b="1" dirty="0"/>
        </a:p>
      </dgm:t>
    </dgm:pt>
    <dgm:pt modelId="{2F245BCE-D179-4FB3-ADD1-6D3B3D69C03D}" type="parTrans" cxnId="{2EEA36F1-A790-449C-B70B-431A8AEBF3EE}">
      <dgm:prSet/>
      <dgm:spPr/>
      <dgm:t>
        <a:bodyPr/>
        <a:lstStyle/>
        <a:p>
          <a:endParaRPr lang="ru-RU"/>
        </a:p>
      </dgm:t>
    </dgm:pt>
    <dgm:pt modelId="{0EABC36E-9DD3-4840-8FDD-C8B15FE60003}" type="sibTrans" cxnId="{2EEA36F1-A790-449C-B70B-431A8AEBF3EE}">
      <dgm:prSet/>
      <dgm:spPr/>
      <dgm:t>
        <a:bodyPr/>
        <a:lstStyle/>
        <a:p>
          <a:endParaRPr lang="ru-RU"/>
        </a:p>
      </dgm:t>
    </dgm:pt>
    <dgm:pt modelId="{CE255492-CFAA-4CA7-BE50-82056FA7BFFC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у детей идёт в разной последовательности. В связи с этим материал, игры и упражнения подбираются с учетом особенностей каждого ребенка</a:t>
          </a:r>
          <a:endParaRPr lang="ru-RU" sz="1400" b="1" dirty="0"/>
        </a:p>
      </dgm:t>
    </dgm:pt>
    <dgm:pt modelId="{ED0BF875-19C4-4042-B9DC-636AA43932AE}" type="parTrans" cxnId="{B4301185-87D0-4848-B269-179040DC405D}">
      <dgm:prSet/>
      <dgm:spPr/>
      <dgm:t>
        <a:bodyPr/>
        <a:lstStyle/>
        <a:p>
          <a:endParaRPr lang="ru-RU"/>
        </a:p>
      </dgm:t>
    </dgm:pt>
    <dgm:pt modelId="{0B67D0A4-6731-43CD-A889-7F954FA65329}" type="sibTrans" cxnId="{B4301185-87D0-4848-B269-179040DC405D}">
      <dgm:prSet/>
      <dgm:spPr/>
      <dgm:t>
        <a:bodyPr/>
        <a:lstStyle/>
        <a:p>
          <a:endParaRPr lang="ru-RU"/>
        </a:p>
      </dgm:t>
    </dgm:pt>
    <dgm:pt modelId="{E0F55A6E-DFCC-4482-9E05-60A73E31A02B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осложняется наличием других нарушенных компонентов речи (фонематического слуха, нарушением слоговой структуры, недоразвитием словаря, </a:t>
          </a:r>
          <a:r>
            <a:rPr lang="ru-RU" sz="1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несформированностью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грамматического строя речи, низким уровнем развития связной речи)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0DFD02-BF9B-4C42-ABAC-0C08889E09AA}" type="parTrans" cxnId="{95167D13-FD9C-4887-B21F-D44391E7208C}">
      <dgm:prSet/>
      <dgm:spPr/>
      <dgm:t>
        <a:bodyPr/>
        <a:lstStyle/>
        <a:p>
          <a:endParaRPr lang="ru-RU"/>
        </a:p>
      </dgm:t>
    </dgm:pt>
    <dgm:pt modelId="{B413B73F-B776-4FDA-8C4D-570853192894}" type="sibTrans" cxnId="{95167D13-FD9C-4887-B21F-D44391E7208C}">
      <dgm:prSet/>
      <dgm:spPr/>
      <dgm:t>
        <a:bodyPr/>
        <a:lstStyle/>
        <a:p>
          <a:endParaRPr lang="ru-RU"/>
        </a:p>
      </dgm:t>
    </dgm:pt>
    <dgm:pt modelId="{7FD2CE78-01CD-4071-8BAF-8C79ECCF3546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Многократное повторение одного и того же речевого материала утомляет ребенка. У него снижается интерес к занятиям, падает результативности коррекционной работы. Чтобы повысить интерес детей к логопедическим занятиям, нужны разнообразные творческие задания, достаточное количество дидактического материала</a:t>
          </a:r>
          <a:endParaRPr lang="ru-RU" sz="1400" b="1" dirty="0"/>
        </a:p>
      </dgm:t>
    </dgm:pt>
    <dgm:pt modelId="{F329D6AB-AA4D-4922-9A08-04EB17EA74FB}" type="parTrans" cxnId="{7FD083C5-D6B3-4F8A-A429-B25324A21E40}">
      <dgm:prSet/>
      <dgm:spPr/>
      <dgm:t>
        <a:bodyPr/>
        <a:lstStyle/>
        <a:p>
          <a:endParaRPr lang="ru-RU"/>
        </a:p>
      </dgm:t>
    </dgm:pt>
    <dgm:pt modelId="{AFEE6B4F-1C83-496B-8BE6-B118186D7B77}" type="sibTrans" cxnId="{7FD083C5-D6B3-4F8A-A429-B25324A21E40}">
      <dgm:prSet/>
      <dgm:spPr/>
      <dgm:t>
        <a:bodyPr/>
        <a:lstStyle/>
        <a:p>
          <a:endParaRPr lang="ru-RU"/>
        </a:p>
      </dgm:t>
    </dgm:pt>
    <dgm:pt modelId="{5D61624A-03E6-479F-91FD-ADD7C4B8C9A7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вызывает затруднения на этапе перехода к самостоятельному высказыванию, вследствие недостаточно развитого уровня самоконтроля у дошкольников</a:t>
          </a:r>
          <a:endParaRPr lang="ru-RU" sz="1400" b="1" dirty="0"/>
        </a:p>
      </dgm:t>
    </dgm:pt>
    <dgm:pt modelId="{5B36224F-6545-4E36-9FCD-2B6518BEC9CD}" type="parTrans" cxnId="{AECB7ED0-5540-4E50-B467-324F3DB140A7}">
      <dgm:prSet/>
      <dgm:spPr/>
      <dgm:t>
        <a:bodyPr/>
        <a:lstStyle/>
        <a:p>
          <a:endParaRPr lang="ru-RU"/>
        </a:p>
      </dgm:t>
    </dgm:pt>
    <dgm:pt modelId="{19CDAB7B-6D50-4347-A9DE-DF5BDD1D3C08}" type="sibTrans" cxnId="{AECB7ED0-5540-4E50-B467-324F3DB140A7}">
      <dgm:prSet/>
      <dgm:spPr/>
      <dgm:t>
        <a:bodyPr/>
        <a:lstStyle/>
        <a:p>
          <a:endParaRPr lang="ru-RU"/>
        </a:p>
      </dgm:t>
    </dgm:pt>
    <dgm:pt modelId="{ADC672E1-084C-4D74-8FE0-A71967449904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более эффективна при активном участии и контроле со стороны родителей и педагогов группы, что бывает не всегда. Поэтому активное включение родителей и педагогов предполагает их искреннюю заинтересованность результатами коррекционной работы</a:t>
          </a:r>
          <a:endParaRPr lang="ru-RU" sz="1400" b="1" dirty="0"/>
        </a:p>
      </dgm:t>
    </dgm:pt>
    <dgm:pt modelId="{0CABC335-0887-4340-8170-5B6DF6175039}" type="parTrans" cxnId="{7A5093E5-F063-43A9-B582-80084FBA239A}">
      <dgm:prSet/>
      <dgm:spPr/>
      <dgm:t>
        <a:bodyPr/>
        <a:lstStyle/>
        <a:p>
          <a:endParaRPr lang="ru-RU"/>
        </a:p>
      </dgm:t>
    </dgm:pt>
    <dgm:pt modelId="{3E16210E-4494-4A87-8F3B-8E14E50FC01F}" type="sibTrans" cxnId="{7A5093E5-F063-43A9-B582-80084FBA239A}">
      <dgm:prSet/>
      <dgm:spPr/>
      <dgm:t>
        <a:bodyPr/>
        <a:lstStyle/>
        <a:p>
          <a:endParaRPr lang="ru-RU"/>
        </a:p>
      </dgm:t>
    </dgm:pt>
    <dgm:pt modelId="{42559C53-D87D-4C69-BE44-96D74D99F971}" type="pres">
      <dgm:prSet presAssocID="{E320666E-08F4-4E1F-A52B-609331CD27F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1EC55F-C25D-424B-9386-483DC5117D7E}" type="pres">
      <dgm:prSet presAssocID="{1CB05CE2-2183-4B5E-AE06-FDE7E938268C}" presName="composite" presStyleCnt="0"/>
      <dgm:spPr/>
    </dgm:pt>
    <dgm:pt modelId="{F8CF9EF9-B87A-4BF2-B509-95B77AC859DB}" type="pres">
      <dgm:prSet presAssocID="{1CB05CE2-2183-4B5E-AE06-FDE7E938268C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C32457-577A-4320-89FD-34EC3694CED5}" type="pres">
      <dgm:prSet presAssocID="{1CB05CE2-2183-4B5E-AE06-FDE7E938268C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C2786-7B6A-4AC6-943C-11B80ED3F439}" type="pres">
      <dgm:prSet presAssocID="{01A49DA5-67BC-457E-9B62-60BA58D5859B}" presName="spacing" presStyleCnt="0"/>
      <dgm:spPr/>
    </dgm:pt>
    <dgm:pt modelId="{C0966E21-F63C-405D-96AC-B85C5213BA83}" type="pres">
      <dgm:prSet presAssocID="{35151D3D-AFDD-4DA3-B7A3-9351527EA364}" presName="composite" presStyleCnt="0"/>
      <dgm:spPr/>
    </dgm:pt>
    <dgm:pt modelId="{317F6642-4D77-4235-A3B0-8119233F28F3}" type="pres">
      <dgm:prSet presAssocID="{35151D3D-AFDD-4DA3-B7A3-9351527EA364}" presName="imgShp" presStyleLbl="fgImgPlace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1C2629A-A04E-4CBC-AB9D-8AD7E070E5FB}" type="pres">
      <dgm:prSet presAssocID="{35151D3D-AFDD-4DA3-B7A3-9351527EA364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26844-550D-44AE-8320-9C2B8B107102}" type="pres">
      <dgm:prSet presAssocID="{0EABC36E-9DD3-4840-8FDD-C8B15FE60003}" presName="spacing" presStyleCnt="0"/>
      <dgm:spPr/>
    </dgm:pt>
    <dgm:pt modelId="{53E3B6C0-6115-479E-8CD0-102991643965}" type="pres">
      <dgm:prSet presAssocID="{CE255492-CFAA-4CA7-BE50-82056FA7BFFC}" presName="composite" presStyleCnt="0"/>
      <dgm:spPr/>
    </dgm:pt>
    <dgm:pt modelId="{67A436BB-5584-48A5-8988-939B5316929C}" type="pres">
      <dgm:prSet presAssocID="{CE255492-CFAA-4CA7-BE50-82056FA7BFFC}" presName="imgShp" presStyleLbl="fgImgPlace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7C79998-4E06-4A66-A012-BAC7E0C6D314}" type="pres">
      <dgm:prSet presAssocID="{CE255492-CFAA-4CA7-BE50-82056FA7BFFC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496DE-9D08-4718-99B9-129E36C532D8}" type="pres">
      <dgm:prSet presAssocID="{0B67D0A4-6731-43CD-A889-7F954FA65329}" presName="spacing" presStyleCnt="0"/>
      <dgm:spPr/>
    </dgm:pt>
    <dgm:pt modelId="{26EC678D-64FB-4E0B-8263-AD9B4F500BB4}" type="pres">
      <dgm:prSet presAssocID="{E0F55A6E-DFCC-4482-9E05-60A73E31A02B}" presName="composite" presStyleCnt="0"/>
      <dgm:spPr/>
    </dgm:pt>
    <dgm:pt modelId="{DFBBF2DB-FAC1-45CD-A7C8-8A0C77BCC361}" type="pres">
      <dgm:prSet presAssocID="{E0F55A6E-DFCC-4482-9E05-60A73E31A02B}" presName="imgShp" presStyleLbl="fgImgPlace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5FE3433-4DCC-44A5-ABA3-C6E82544393D}" type="pres">
      <dgm:prSet presAssocID="{E0F55A6E-DFCC-4482-9E05-60A73E31A02B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AC975-7013-4C92-BE62-67F1F7C428F9}" type="pres">
      <dgm:prSet presAssocID="{B413B73F-B776-4FDA-8C4D-570853192894}" presName="spacing" presStyleCnt="0"/>
      <dgm:spPr/>
    </dgm:pt>
    <dgm:pt modelId="{9E0B08C4-1A42-43DF-9433-0ABFFF0066D6}" type="pres">
      <dgm:prSet presAssocID="{7FD2CE78-01CD-4071-8BAF-8C79ECCF3546}" presName="composite" presStyleCnt="0"/>
      <dgm:spPr/>
    </dgm:pt>
    <dgm:pt modelId="{ED4782E8-0E43-4721-9D56-A855C1B2DA3F}" type="pres">
      <dgm:prSet presAssocID="{7FD2CE78-01CD-4071-8BAF-8C79ECCF3546}" presName="imgShp" presStyleLbl="fgImgPlace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D29BA3-2A61-45C9-9384-88C27A929BB1}" type="pres">
      <dgm:prSet presAssocID="{7FD2CE78-01CD-4071-8BAF-8C79ECCF3546}" presName="txShp" presStyleLbl="node1" presStyleIdx="4" presStyleCnt="7" custScaleY="136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15434-7FE8-4053-87C6-60AE113C2947}" type="pres">
      <dgm:prSet presAssocID="{AFEE6B4F-1C83-496B-8BE6-B118186D7B77}" presName="spacing" presStyleCnt="0"/>
      <dgm:spPr/>
    </dgm:pt>
    <dgm:pt modelId="{171FB432-E897-4631-BA99-6FB94DAEF819}" type="pres">
      <dgm:prSet presAssocID="{5D61624A-03E6-479F-91FD-ADD7C4B8C9A7}" presName="composite" presStyleCnt="0"/>
      <dgm:spPr/>
    </dgm:pt>
    <dgm:pt modelId="{10B6BB75-3286-4C02-9C15-7501BF4F47B0}" type="pres">
      <dgm:prSet presAssocID="{5D61624A-03E6-479F-91FD-ADD7C4B8C9A7}" presName="imgShp" presStyleLbl="fgImgPlace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2368B9F-4C0B-427D-AEC3-7068445515A6}" type="pres">
      <dgm:prSet presAssocID="{5D61624A-03E6-479F-91FD-ADD7C4B8C9A7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69042-F6A4-4400-8876-7EB4861BB41A}" type="pres">
      <dgm:prSet presAssocID="{19CDAB7B-6D50-4347-A9DE-DF5BDD1D3C08}" presName="spacing" presStyleCnt="0"/>
      <dgm:spPr/>
    </dgm:pt>
    <dgm:pt modelId="{05CBB768-0297-4086-B8B8-3FF74528DA6E}" type="pres">
      <dgm:prSet presAssocID="{ADC672E1-084C-4D74-8FE0-A71967449904}" presName="composite" presStyleCnt="0"/>
      <dgm:spPr/>
    </dgm:pt>
    <dgm:pt modelId="{4119DC81-88A2-4878-AF80-D39ADA8B576D}" type="pres">
      <dgm:prSet presAssocID="{ADC672E1-084C-4D74-8FE0-A71967449904}" presName="imgShp" presStyleLbl="fgImgPlace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CEA852-36B9-4848-97FF-40321CC86271}" type="pres">
      <dgm:prSet presAssocID="{ADC672E1-084C-4D74-8FE0-A71967449904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3A4D3E-F34D-4481-A212-724CE0E56F7F}" type="presOf" srcId="{35151D3D-AFDD-4DA3-B7A3-9351527EA364}" destId="{11C2629A-A04E-4CBC-AB9D-8AD7E070E5FB}" srcOrd="0" destOrd="0" presId="urn:microsoft.com/office/officeart/2005/8/layout/vList3#1"/>
    <dgm:cxn modelId="{D4ED9C88-5C81-4B93-9BF3-57A53D580AF3}" type="presOf" srcId="{1CB05CE2-2183-4B5E-AE06-FDE7E938268C}" destId="{DBC32457-577A-4320-89FD-34EC3694CED5}" srcOrd="0" destOrd="0" presId="urn:microsoft.com/office/officeart/2005/8/layout/vList3#1"/>
    <dgm:cxn modelId="{7A5093E5-F063-43A9-B582-80084FBA239A}" srcId="{E320666E-08F4-4E1F-A52B-609331CD27F0}" destId="{ADC672E1-084C-4D74-8FE0-A71967449904}" srcOrd="6" destOrd="0" parTransId="{0CABC335-0887-4340-8170-5B6DF6175039}" sibTransId="{3E16210E-4494-4A87-8F3B-8E14E50FC01F}"/>
    <dgm:cxn modelId="{8033E45C-7142-454F-84E2-58EF590B297A}" type="presOf" srcId="{ADC672E1-084C-4D74-8FE0-A71967449904}" destId="{EBCEA852-36B9-4848-97FF-40321CC86271}" srcOrd="0" destOrd="0" presId="urn:microsoft.com/office/officeart/2005/8/layout/vList3#1"/>
    <dgm:cxn modelId="{2BCFE198-A96D-4153-9692-5258D7E0E3B3}" srcId="{E320666E-08F4-4E1F-A52B-609331CD27F0}" destId="{1CB05CE2-2183-4B5E-AE06-FDE7E938268C}" srcOrd="0" destOrd="0" parTransId="{255EA704-2D8D-4B12-8CB5-3D8CBD75B665}" sibTransId="{01A49DA5-67BC-457E-9B62-60BA58D5859B}"/>
    <dgm:cxn modelId="{1C85E017-4C29-4F79-8DCE-4703A1481FBD}" type="presOf" srcId="{CE255492-CFAA-4CA7-BE50-82056FA7BFFC}" destId="{D7C79998-4E06-4A66-A012-BAC7E0C6D314}" srcOrd="0" destOrd="0" presId="urn:microsoft.com/office/officeart/2005/8/layout/vList3#1"/>
    <dgm:cxn modelId="{70F7A3EA-0AE1-4390-8C13-075CC04EA9F7}" type="presOf" srcId="{E0F55A6E-DFCC-4482-9E05-60A73E31A02B}" destId="{F5FE3433-4DCC-44A5-ABA3-C6E82544393D}" srcOrd="0" destOrd="0" presId="urn:microsoft.com/office/officeart/2005/8/layout/vList3#1"/>
    <dgm:cxn modelId="{7FD083C5-D6B3-4F8A-A429-B25324A21E40}" srcId="{E320666E-08F4-4E1F-A52B-609331CD27F0}" destId="{7FD2CE78-01CD-4071-8BAF-8C79ECCF3546}" srcOrd="4" destOrd="0" parTransId="{F329D6AB-AA4D-4922-9A08-04EB17EA74FB}" sibTransId="{AFEE6B4F-1C83-496B-8BE6-B118186D7B77}"/>
    <dgm:cxn modelId="{B4301185-87D0-4848-B269-179040DC405D}" srcId="{E320666E-08F4-4E1F-A52B-609331CD27F0}" destId="{CE255492-CFAA-4CA7-BE50-82056FA7BFFC}" srcOrd="2" destOrd="0" parTransId="{ED0BF875-19C4-4042-B9DC-636AA43932AE}" sibTransId="{0B67D0A4-6731-43CD-A889-7F954FA65329}"/>
    <dgm:cxn modelId="{2EEA36F1-A790-449C-B70B-431A8AEBF3EE}" srcId="{E320666E-08F4-4E1F-A52B-609331CD27F0}" destId="{35151D3D-AFDD-4DA3-B7A3-9351527EA364}" srcOrd="1" destOrd="0" parTransId="{2F245BCE-D179-4FB3-ADD1-6D3B3D69C03D}" sibTransId="{0EABC36E-9DD3-4840-8FDD-C8B15FE60003}"/>
    <dgm:cxn modelId="{95167D13-FD9C-4887-B21F-D44391E7208C}" srcId="{E320666E-08F4-4E1F-A52B-609331CD27F0}" destId="{E0F55A6E-DFCC-4482-9E05-60A73E31A02B}" srcOrd="3" destOrd="0" parTransId="{8E0DFD02-BF9B-4C42-ABAC-0C08889E09AA}" sibTransId="{B413B73F-B776-4FDA-8C4D-570853192894}"/>
    <dgm:cxn modelId="{AECB7ED0-5540-4E50-B467-324F3DB140A7}" srcId="{E320666E-08F4-4E1F-A52B-609331CD27F0}" destId="{5D61624A-03E6-479F-91FD-ADD7C4B8C9A7}" srcOrd="5" destOrd="0" parTransId="{5B36224F-6545-4E36-9FCD-2B6518BEC9CD}" sibTransId="{19CDAB7B-6D50-4347-A9DE-DF5BDD1D3C08}"/>
    <dgm:cxn modelId="{0D47B4EA-DA7D-449E-BAF6-08D66D52E472}" type="presOf" srcId="{7FD2CE78-01CD-4071-8BAF-8C79ECCF3546}" destId="{2AD29BA3-2A61-45C9-9384-88C27A929BB1}" srcOrd="0" destOrd="0" presId="urn:microsoft.com/office/officeart/2005/8/layout/vList3#1"/>
    <dgm:cxn modelId="{C4C7F4E2-15BF-422F-8A18-7D4A4B8BBC39}" type="presOf" srcId="{E320666E-08F4-4E1F-A52B-609331CD27F0}" destId="{42559C53-D87D-4C69-BE44-96D74D99F971}" srcOrd="0" destOrd="0" presId="urn:microsoft.com/office/officeart/2005/8/layout/vList3#1"/>
    <dgm:cxn modelId="{79F5B5F7-AF03-4F6B-B4E3-4072CF267A42}" type="presOf" srcId="{5D61624A-03E6-479F-91FD-ADD7C4B8C9A7}" destId="{C2368B9F-4C0B-427D-AEC3-7068445515A6}" srcOrd="0" destOrd="0" presId="urn:microsoft.com/office/officeart/2005/8/layout/vList3#1"/>
    <dgm:cxn modelId="{A54831E0-EF50-447D-BC86-8C2FD028E16D}" type="presParOf" srcId="{42559C53-D87D-4C69-BE44-96D74D99F971}" destId="{301EC55F-C25D-424B-9386-483DC5117D7E}" srcOrd="0" destOrd="0" presId="urn:microsoft.com/office/officeart/2005/8/layout/vList3#1"/>
    <dgm:cxn modelId="{6B71FA48-2A26-4B88-9289-5743018170A4}" type="presParOf" srcId="{301EC55F-C25D-424B-9386-483DC5117D7E}" destId="{F8CF9EF9-B87A-4BF2-B509-95B77AC859DB}" srcOrd="0" destOrd="0" presId="urn:microsoft.com/office/officeart/2005/8/layout/vList3#1"/>
    <dgm:cxn modelId="{1DE6DA1F-EA07-4A49-82E6-AA2F1E2A9152}" type="presParOf" srcId="{301EC55F-C25D-424B-9386-483DC5117D7E}" destId="{DBC32457-577A-4320-89FD-34EC3694CED5}" srcOrd="1" destOrd="0" presId="urn:microsoft.com/office/officeart/2005/8/layout/vList3#1"/>
    <dgm:cxn modelId="{72173E83-9329-4B48-91D3-3BA0F845FB73}" type="presParOf" srcId="{42559C53-D87D-4C69-BE44-96D74D99F971}" destId="{E4FC2786-7B6A-4AC6-943C-11B80ED3F439}" srcOrd="1" destOrd="0" presId="urn:microsoft.com/office/officeart/2005/8/layout/vList3#1"/>
    <dgm:cxn modelId="{075D1CCE-2C57-4273-8EBD-205D6E2B0D13}" type="presParOf" srcId="{42559C53-D87D-4C69-BE44-96D74D99F971}" destId="{C0966E21-F63C-405D-96AC-B85C5213BA83}" srcOrd="2" destOrd="0" presId="urn:microsoft.com/office/officeart/2005/8/layout/vList3#1"/>
    <dgm:cxn modelId="{5A52A012-2954-425F-BCB1-49F827790D22}" type="presParOf" srcId="{C0966E21-F63C-405D-96AC-B85C5213BA83}" destId="{317F6642-4D77-4235-A3B0-8119233F28F3}" srcOrd="0" destOrd="0" presId="urn:microsoft.com/office/officeart/2005/8/layout/vList3#1"/>
    <dgm:cxn modelId="{49374C17-E2D0-45A4-B4EF-A0BCBEDAFB9A}" type="presParOf" srcId="{C0966E21-F63C-405D-96AC-B85C5213BA83}" destId="{11C2629A-A04E-4CBC-AB9D-8AD7E070E5FB}" srcOrd="1" destOrd="0" presId="urn:microsoft.com/office/officeart/2005/8/layout/vList3#1"/>
    <dgm:cxn modelId="{55A271DF-E571-4273-812F-7E766E1DE567}" type="presParOf" srcId="{42559C53-D87D-4C69-BE44-96D74D99F971}" destId="{CF826844-550D-44AE-8320-9C2B8B107102}" srcOrd="3" destOrd="0" presId="urn:microsoft.com/office/officeart/2005/8/layout/vList3#1"/>
    <dgm:cxn modelId="{39BCDB58-5DBC-4BBC-893F-3B84A929AD7E}" type="presParOf" srcId="{42559C53-D87D-4C69-BE44-96D74D99F971}" destId="{53E3B6C0-6115-479E-8CD0-102991643965}" srcOrd="4" destOrd="0" presId="urn:microsoft.com/office/officeart/2005/8/layout/vList3#1"/>
    <dgm:cxn modelId="{F79DB55B-D0AD-4AC1-8E25-5C543E95915C}" type="presParOf" srcId="{53E3B6C0-6115-479E-8CD0-102991643965}" destId="{67A436BB-5584-48A5-8988-939B5316929C}" srcOrd="0" destOrd="0" presId="urn:microsoft.com/office/officeart/2005/8/layout/vList3#1"/>
    <dgm:cxn modelId="{E36E91B5-D5E0-4DB7-B377-E130298D95FD}" type="presParOf" srcId="{53E3B6C0-6115-479E-8CD0-102991643965}" destId="{D7C79998-4E06-4A66-A012-BAC7E0C6D314}" srcOrd="1" destOrd="0" presId="urn:microsoft.com/office/officeart/2005/8/layout/vList3#1"/>
    <dgm:cxn modelId="{2D6B4580-3A2C-4072-98DC-F984A7C47FCC}" type="presParOf" srcId="{42559C53-D87D-4C69-BE44-96D74D99F971}" destId="{6DE496DE-9D08-4718-99B9-129E36C532D8}" srcOrd="5" destOrd="0" presId="urn:microsoft.com/office/officeart/2005/8/layout/vList3#1"/>
    <dgm:cxn modelId="{8B9F2206-4F02-43D0-9F2A-821D68F5AF11}" type="presParOf" srcId="{42559C53-D87D-4C69-BE44-96D74D99F971}" destId="{26EC678D-64FB-4E0B-8263-AD9B4F500BB4}" srcOrd="6" destOrd="0" presId="urn:microsoft.com/office/officeart/2005/8/layout/vList3#1"/>
    <dgm:cxn modelId="{A074D310-55C4-4671-935F-009B83AF1957}" type="presParOf" srcId="{26EC678D-64FB-4E0B-8263-AD9B4F500BB4}" destId="{DFBBF2DB-FAC1-45CD-A7C8-8A0C77BCC361}" srcOrd="0" destOrd="0" presId="urn:microsoft.com/office/officeart/2005/8/layout/vList3#1"/>
    <dgm:cxn modelId="{73F1E921-8FF2-41C1-BC9A-512CE563147C}" type="presParOf" srcId="{26EC678D-64FB-4E0B-8263-AD9B4F500BB4}" destId="{F5FE3433-4DCC-44A5-ABA3-C6E82544393D}" srcOrd="1" destOrd="0" presId="urn:microsoft.com/office/officeart/2005/8/layout/vList3#1"/>
    <dgm:cxn modelId="{CD32E690-8A40-41E0-85F8-C3FF5832600B}" type="presParOf" srcId="{42559C53-D87D-4C69-BE44-96D74D99F971}" destId="{9A1AC975-7013-4C92-BE62-67F1F7C428F9}" srcOrd="7" destOrd="0" presId="urn:microsoft.com/office/officeart/2005/8/layout/vList3#1"/>
    <dgm:cxn modelId="{5AEAD6FE-30D6-4256-99D2-0BEE6B7A0E05}" type="presParOf" srcId="{42559C53-D87D-4C69-BE44-96D74D99F971}" destId="{9E0B08C4-1A42-43DF-9433-0ABFFF0066D6}" srcOrd="8" destOrd="0" presId="urn:microsoft.com/office/officeart/2005/8/layout/vList3#1"/>
    <dgm:cxn modelId="{0C7AB405-B03C-49F8-902C-50456F61D186}" type="presParOf" srcId="{9E0B08C4-1A42-43DF-9433-0ABFFF0066D6}" destId="{ED4782E8-0E43-4721-9D56-A855C1B2DA3F}" srcOrd="0" destOrd="0" presId="urn:microsoft.com/office/officeart/2005/8/layout/vList3#1"/>
    <dgm:cxn modelId="{29724089-0DAD-401F-82C3-ADD890F438D4}" type="presParOf" srcId="{9E0B08C4-1A42-43DF-9433-0ABFFF0066D6}" destId="{2AD29BA3-2A61-45C9-9384-88C27A929BB1}" srcOrd="1" destOrd="0" presId="urn:microsoft.com/office/officeart/2005/8/layout/vList3#1"/>
    <dgm:cxn modelId="{B553338E-15D3-4CD3-8B13-9BBDFC6BD3EE}" type="presParOf" srcId="{42559C53-D87D-4C69-BE44-96D74D99F971}" destId="{0D015434-7FE8-4053-87C6-60AE113C2947}" srcOrd="9" destOrd="0" presId="urn:microsoft.com/office/officeart/2005/8/layout/vList3#1"/>
    <dgm:cxn modelId="{22FF4F79-42B2-4858-B5B2-98BF1A869766}" type="presParOf" srcId="{42559C53-D87D-4C69-BE44-96D74D99F971}" destId="{171FB432-E897-4631-BA99-6FB94DAEF819}" srcOrd="10" destOrd="0" presId="urn:microsoft.com/office/officeart/2005/8/layout/vList3#1"/>
    <dgm:cxn modelId="{7039268F-5C37-4370-AB31-C56E8C893DF5}" type="presParOf" srcId="{171FB432-E897-4631-BA99-6FB94DAEF819}" destId="{10B6BB75-3286-4C02-9C15-7501BF4F47B0}" srcOrd="0" destOrd="0" presId="urn:microsoft.com/office/officeart/2005/8/layout/vList3#1"/>
    <dgm:cxn modelId="{846ACCE2-B9C5-4D26-854F-8D4E8476C402}" type="presParOf" srcId="{171FB432-E897-4631-BA99-6FB94DAEF819}" destId="{C2368B9F-4C0B-427D-AEC3-7068445515A6}" srcOrd="1" destOrd="0" presId="urn:microsoft.com/office/officeart/2005/8/layout/vList3#1"/>
    <dgm:cxn modelId="{1C7778D4-39FD-4AE2-9B0A-EF94DE7804B3}" type="presParOf" srcId="{42559C53-D87D-4C69-BE44-96D74D99F971}" destId="{08769042-F6A4-4400-8876-7EB4861BB41A}" srcOrd="11" destOrd="0" presId="urn:microsoft.com/office/officeart/2005/8/layout/vList3#1"/>
    <dgm:cxn modelId="{E1575529-1A86-4188-94A8-6753EC2A0BC2}" type="presParOf" srcId="{42559C53-D87D-4C69-BE44-96D74D99F971}" destId="{05CBB768-0297-4086-B8B8-3FF74528DA6E}" srcOrd="12" destOrd="0" presId="urn:microsoft.com/office/officeart/2005/8/layout/vList3#1"/>
    <dgm:cxn modelId="{8F4025C8-3B79-46E9-B96A-47C1BFAD04A5}" type="presParOf" srcId="{05CBB768-0297-4086-B8B8-3FF74528DA6E}" destId="{4119DC81-88A2-4878-AF80-D39ADA8B576D}" srcOrd="0" destOrd="0" presId="urn:microsoft.com/office/officeart/2005/8/layout/vList3#1"/>
    <dgm:cxn modelId="{EA0A61A6-CEA7-42A4-B363-28E89A1DAED1}" type="presParOf" srcId="{05CBB768-0297-4086-B8B8-3FF74528DA6E}" destId="{EBCEA852-36B9-4848-97FF-40321CC86271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E5E0A1-1BF8-4456-91EE-6C507DD65EA1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DEAB57-2851-4DA1-A0DD-F70484D218E5}">
      <dgm:prSet custT="1"/>
      <dgm:spPr/>
      <dgm:t>
        <a:bodyPr/>
        <a:lstStyle/>
        <a:p>
          <a:pPr algn="just" rtl="0"/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Приём закрытые глаза» (произносим словесный материал с закрытыми глазами, концентрируя своё внимание на артикуляции, на фонематическом слухе)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FC731C-6B48-45F8-A347-52D0943963F8}" type="parTrans" cxnId="{D27322E9-1CE0-4C4B-9828-46B175E8ACA7}">
      <dgm:prSet/>
      <dgm:spPr/>
      <dgm:t>
        <a:bodyPr/>
        <a:lstStyle/>
        <a:p>
          <a:endParaRPr lang="ru-RU"/>
        </a:p>
      </dgm:t>
    </dgm:pt>
    <dgm:pt modelId="{F5979881-208A-418E-B135-C72DF05C2345}" type="sibTrans" cxnId="{D27322E9-1CE0-4C4B-9828-46B175E8ACA7}">
      <dgm:prSet/>
      <dgm:spPr/>
      <dgm:t>
        <a:bodyPr/>
        <a:lstStyle/>
        <a:p>
          <a:endParaRPr lang="ru-RU"/>
        </a:p>
      </dgm:t>
    </dgm:pt>
    <dgm:pt modelId="{9DE01127-2D77-4ED4-9FA4-DB04EB234D43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«Зрительный» (для разгрузки аудиоканала ребёнка используем картинки, схемы, предметы, </a:t>
          </a:r>
          <a:r>
            <a:rPr lang="ru-RU" sz="1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мнемотаблицы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игрушки, алгоритмы, таблицы.…) </a:t>
          </a:r>
          <a:endParaRPr lang="ru-RU" sz="1400" b="1" dirty="0">
            <a:solidFill>
              <a:srgbClr val="002060"/>
            </a:solidFill>
          </a:endParaRPr>
        </a:p>
      </dgm:t>
    </dgm:pt>
    <dgm:pt modelId="{127A5FAE-DCF4-4A89-9A51-2AF74FA60251}" type="parTrans" cxnId="{95722093-5AA7-4B11-9897-EEF3B4078155}">
      <dgm:prSet/>
      <dgm:spPr/>
      <dgm:t>
        <a:bodyPr/>
        <a:lstStyle/>
        <a:p>
          <a:endParaRPr lang="ru-RU"/>
        </a:p>
      </dgm:t>
    </dgm:pt>
    <dgm:pt modelId="{B134BBA6-252B-45E2-B9B7-102A3C97D002}" type="sibTrans" cxnId="{95722093-5AA7-4B11-9897-EEF3B4078155}">
      <dgm:prSet/>
      <dgm:spPr/>
      <dgm:t>
        <a:bodyPr/>
        <a:lstStyle/>
        <a:p>
          <a:endParaRPr lang="ru-RU"/>
        </a:p>
      </dgm:t>
    </dgm:pt>
    <dgm:pt modelId="{806E1338-EDC2-4304-BF0E-87BCBE74FCAC}">
      <dgm:prSet custT="1"/>
      <dgm:spPr/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Позитивные эмоции и неподдельный интерес к занятиям у взрослого и ребёнка! А когда есть интерес, появляется огромное желание добиться результата, который не заставит себя ждать!</a:t>
          </a:r>
          <a:endParaRPr lang="ru-RU" sz="1400" b="1" dirty="0">
            <a:solidFill>
              <a:srgbClr val="002060"/>
            </a:solidFill>
          </a:endParaRPr>
        </a:p>
      </dgm:t>
    </dgm:pt>
    <dgm:pt modelId="{4A919199-2393-4703-892C-F7C2A8952EB3}" type="parTrans" cxnId="{D55A2BFE-A3FA-4FD9-BCCA-D3CADA950B80}">
      <dgm:prSet/>
      <dgm:spPr/>
      <dgm:t>
        <a:bodyPr/>
        <a:lstStyle/>
        <a:p>
          <a:endParaRPr lang="ru-RU"/>
        </a:p>
      </dgm:t>
    </dgm:pt>
    <dgm:pt modelId="{DC23CFCA-BB39-4E8B-AF85-F33C6E0CAAFB}" type="sibTrans" cxnId="{D55A2BFE-A3FA-4FD9-BCCA-D3CADA950B80}">
      <dgm:prSet/>
      <dgm:spPr/>
      <dgm:t>
        <a:bodyPr/>
        <a:lstStyle/>
        <a:p>
          <a:endParaRPr lang="ru-RU"/>
        </a:p>
      </dgm:t>
    </dgm:pt>
    <dgm:pt modelId="{D9C1537D-DDEB-4C7A-A7C3-9CB2D2EE482C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«Максимальное привлечение анализаторов к автоматизации звуков».  Ребёнок видит, слышит, чувствует, осязает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2EFCA7-47DB-4EAF-9A6A-05B34710BEA4}" type="parTrans" cxnId="{F7B4EF12-5482-4004-B0D5-440C3B04BAE3}">
      <dgm:prSet/>
      <dgm:spPr/>
      <dgm:t>
        <a:bodyPr/>
        <a:lstStyle/>
        <a:p>
          <a:endParaRPr lang="ru-RU"/>
        </a:p>
      </dgm:t>
    </dgm:pt>
    <dgm:pt modelId="{C89F2B6E-15DE-478C-8453-0C687649EF80}" type="sibTrans" cxnId="{F7B4EF12-5482-4004-B0D5-440C3B04BAE3}">
      <dgm:prSet/>
      <dgm:spPr/>
      <dgm:t>
        <a:bodyPr/>
        <a:lstStyle/>
        <a:p>
          <a:endParaRPr lang="ru-RU"/>
        </a:p>
      </dgm:t>
    </dgm:pt>
    <dgm:pt modelId="{7CD09E63-01BD-4A1A-AFDA-D0362EA6C325}">
      <dgm:prSet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Биоэнергопластика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 (произнесение словесного материала с использованием движений обеих рук одновременно)</a:t>
          </a:r>
          <a:endParaRPr lang="ru-RU" sz="1400" b="1" dirty="0">
            <a:solidFill>
              <a:srgbClr val="002060"/>
            </a:solidFill>
          </a:endParaRPr>
        </a:p>
      </dgm:t>
    </dgm:pt>
    <dgm:pt modelId="{C18D8550-C34A-4CF1-A141-8DC752C8402B}" type="parTrans" cxnId="{0D452191-6993-4388-8755-521C24449103}">
      <dgm:prSet/>
      <dgm:spPr/>
      <dgm:t>
        <a:bodyPr/>
        <a:lstStyle/>
        <a:p>
          <a:endParaRPr lang="ru-RU"/>
        </a:p>
      </dgm:t>
    </dgm:pt>
    <dgm:pt modelId="{2EFFF6A6-2930-4833-921F-254EBAC0ABE5}" type="sibTrans" cxnId="{0D452191-6993-4388-8755-521C24449103}">
      <dgm:prSet/>
      <dgm:spPr/>
      <dgm:t>
        <a:bodyPr/>
        <a:lstStyle/>
        <a:p>
          <a:endParaRPr lang="ru-RU"/>
        </a:p>
      </dgm:t>
    </dgm:pt>
    <dgm:pt modelId="{48BC112E-E0E3-4610-9584-95B2DF095F6F}">
      <dgm:prSet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«Театральный» (интонирование слогов, слов, фраз — произносим с удивлением, вопросительно, стесняясь, с грустью, с восклицанием….) </a:t>
          </a:r>
          <a:endParaRPr lang="ru-RU" sz="1400" b="1" dirty="0">
            <a:solidFill>
              <a:srgbClr val="002060"/>
            </a:solidFill>
          </a:endParaRPr>
        </a:p>
      </dgm:t>
    </dgm:pt>
    <dgm:pt modelId="{01B7D9C8-3E42-4B72-8E95-E30587E92AF5}" type="parTrans" cxnId="{FF369CE5-4B6B-4F45-9595-88C92C84BC6D}">
      <dgm:prSet/>
      <dgm:spPr/>
      <dgm:t>
        <a:bodyPr/>
        <a:lstStyle/>
        <a:p>
          <a:endParaRPr lang="ru-RU"/>
        </a:p>
      </dgm:t>
    </dgm:pt>
    <dgm:pt modelId="{FCB94EEF-49F4-4F2E-A64F-6089C9CC66C1}" type="sibTrans" cxnId="{FF369CE5-4B6B-4F45-9595-88C92C84BC6D}">
      <dgm:prSet/>
      <dgm:spPr/>
      <dgm:t>
        <a:bodyPr/>
        <a:lstStyle/>
        <a:p>
          <a:endParaRPr lang="ru-RU"/>
        </a:p>
      </dgm:t>
    </dgm:pt>
    <dgm:pt modelId="{4DC92FC2-B8F6-4A1F-8D95-A6BE4E03C06B}" type="pres">
      <dgm:prSet presAssocID="{59E5E0A1-1BF8-4456-91EE-6C507DD65EA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4D3E60-5E38-4D02-BE2C-BB7717C79665}" type="pres">
      <dgm:prSet presAssocID="{D9C1537D-DDEB-4C7A-A7C3-9CB2D2EE482C}" presName="composite" presStyleCnt="0"/>
      <dgm:spPr/>
    </dgm:pt>
    <dgm:pt modelId="{379B7FA4-2E1C-4892-97B2-3EAD7B541D62}" type="pres">
      <dgm:prSet presAssocID="{D9C1537D-DDEB-4C7A-A7C3-9CB2D2EE482C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988F31C-26FA-4C37-974B-C31A6097EBAF}" type="pres">
      <dgm:prSet presAssocID="{D9C1537D-DDEB-4C7A-A7C3-9CB2D2EE482C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B6EB4-31AF-4194-938E-715233E899B8}" type="pres">
      <dgm:prSet presAssocID="{C89F2B6E-15DE-478C-8453-0C687649EF80}" presName="spacing" presStyleCnt="0"/>
      <dgm:spPr/>
    </dgm:pt>
    <dgm:pt modelId="{D909299E-A51C-4AB9-A4A0-8F77AA8242B0}" type="pres">
      <dgm:prSet presAssocID="{7CD09E63-01BD-4A1A-AFDA-D0362EA6C325}" presName="composite" presStyleCnt="0"/>
      <dgm:spPr/>
    </dgm:pt>
    <dgm:pt modelId="{7A54FD6F-8E1F-4D61-81E2-43CAFCF141DC}" type="pres">
      <dgm:prSet presAssocID="{7CD09E63-01BD-4A1A-AFDA-D0362EA6C325}" presName="imgShp" presStyleLbl="fgImgPlace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03F4655-7349-427C-A973-A1379E94E989}" type="pres">
      <dgm:prSet presAssocID="{7CD09E63-01BD-4A1A-AFDA-D0362EA6C325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1BE20-156F-421E-9A8A-FA4E90C4EBBD}" type="pres">
      <dgm:prSet presAssocID="{2EFFF6A6-2930-4833-921F-254EBAC0ABE5}" presName="spacing" presStyleCnt="0"/>
      <dgm:spPr/>
    </dgm:pt>
    <dgm:pt modelId="{F27C62D3-56D5-4C39-BB52-C4D274093B83}" type="pres">
      <dgm:prSet presAssocID="{48BC112E-E0E3-4610-9584-95B2DF095F6F}" presName="composite" presStyleCnt="0"/>
      <dgm:spPr/>
    </dgm:pt>
    <dgm:pt modelId="{9B38501D-C577-4C72-ABF7-5F143E1F9034}" type="pres">
      <dgm:prSet presAssocID="{48BC112E-E0E3-4610-9584-95B2DF095F6F}" presName="imgShp" presStyleLbl="fgImgPlace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F045302-DF0C-4617-9A24-DB697FA7911D}" type="pres">
      <dgm:prSet presAssocID="{48BC112E-E0E3-4610-9584-95B2DF095F6F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EA772-2F9C-48BB-B9C0-D8A822020427}" type="pres">
      <dgm:prSet presAssocID="{FCB94EEF-49F4-4F2E-A64F-6089C9CC66C1}" presName="spacing" presStyleCnt="0"/>
      <dgm:spPr/>
    </dgm:pt>
    <dgm:pt modelId="{5C634FCE-B06B-4D14-B85C-0B915821F0EF}" type="pres">
      <dgm:prSet presAssocID="{68DEAB57-2851-4DA1-A0DD-F70484D218E5}" presName="composite" presStyleCnt="0"/>
      <dgm:spPr/>
    </dgm:pt>
    <dgm:pt modelId="{E4FA8703-6BD4-453D-9586-2261C35EDE8A}" type="pres">
      <dgm:prSet presAssocID="{68DEAB57-2851-4DA1-A0DD-F70484D218E5}" presName="imgShp" presStyleLbl="f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4980F4-FEEA-4B7A-9525-04ED64042362}" type="pres">
      <dgm:prSet presAssocID="{68DEAB57-2851-4DA1-A0DD-F70484D218E5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3CD5C-1CF0-4487-A60A-05CF92E35D9D}" type="pres">
      <dgm:prSet presAssocID="{F5979881-208A-418E-B135-C72DF05C2345}" presName="spacing" presStyleCnt="0"/>
      <dgm:spPr/>
    </dgm:pt>
    <dgm:pt modelId="{DB15D27D-FBFD-47B0-9A42-B26EB78C1EFB}" type="pres">
      <dgm:prSet presAssocID="{9DE01127-2D77-4ED4-9FA4-DB04EB234D43}" presName="composite" presStyleCnt="0"/>
      <dgm:spPr/>
    </dgm:pt>
    <dgm:pt modelId="{BB4AEBD2-9555-4D35-B36D-B004DD64436E}" type="pres">
      <dgm:prSet presAssocID="{9DE01127-2D77-4ED4-9FA4-DB04EB234D43}" presName="imgShp" presStyleLbl="fgImgPlace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FFDB88-B2D8-46D7-BD49-8A4F3697E92E}" type="pres">
      <dgm:prSet presAssocID="{9DE01127-2D77-4ED4-9FA4-DB04EB234D43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5D1AF-F7F2-4FA8-B7DF-5E3D201E6F3F}" type="pres">
      <dgm:prSet presAssocID="{B134BBA6-252B-45E2-B9B7-102A3C97D002}" presName="spacing" presStyleCnt="0"/>
      <dgm:spPr/>
    </dgm:pt>
    <dgm:pt modelId="{EDC38F73-0A6A-442C-AD67-D4C723E17EEA}" type="pres">
      <dgm:prSet presAssocID="{806E1338-EDC2-4304-BF0E-87BCBE74FCAC}" presName="composite" presStyleCnt="0"/>
      <dgm:spPr/>
    </dgm:pt>
    <dgm:pt modelId="{94A04F80-28E8-4156-84B4-04B6C07B0896}" type="pres">
      <dgm:prSet presAssocID="{806E1338-EDC2-4304-BF0E-87BCBE74FCAC}" presName="imgShp" presStyleLbl="fgImgPlace1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24E63F-E39E-48B3-A75A-992C90DE09C9}" type="pres">
      <dgm:prSet presAssocID="{806E1338-EDC2-4304-BF0E-87BCBE74FCAC}" presName="txShp" presStyleLbl="node1" presStyleIdx="5" presStyleCnt="6" custLinFactNeighborX="2299" custLinFactNeighborY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5DE731-5B9E-40BF-92C6-E78351A62A62}" type="presOf" srcId="{48BC112E-E0E3-4610-9584-95B2DF095F6F}" destId="{6F045302-DF0C-4617-9A24-DB697FA7911D}" srcOrd="0" destOrd="0" presId="urn:microsoft.com/office/officeart/2005/8/layout/vList3#3"/>
    <dgm:cxn modelId="{F7B4EF12-5482-4004-B0D5-440C3B04BAE3}" srcId="{59E5E0A1-1BF8-4456-91EE-6C507DD65EA1}" destId="{D9C1537D-DDEB-4C7A-A7C3-9CB2D2EE482C}" srcOrd="0" destOrd="0" parTransId="{652EFCA7-47DB-4EAF-9A6A-05B34710BEA4}" sibTransId="{C89F2B6E-15DE-478C-8453-0C687649EF80}"/>
    <dgm:cxn modelId="{D55A2BFE-A3FA-4FD9-BCCA-D3CADA950B80}" srcId="{59E5E0A1-1BF8-4456-91EE-6C507DD65EA1}" destId="{806E1338-EDC2-4304-BF0E-87BCBE74FCAC}" srcOrd="5" destOrd="0" parTransId="{4A919199-2393-4703-892C-F7C2A8952EB3}" sibTransId="{DC23CFCA-BB39-4E8B-AF85-F33C6E0CAAFB}"/>
    <dgm:cxn modelId="{D27322E9-1CE0-4C4B-9828-46B175E8ACA7}" srcId="{59E5E0A1-1BF8-4456-91EE-6C507DD65EA1}" destId="{68DEAB57-2851-4DA1-A0DD-F70484D218E5}" srcOrd="3" destOrd="0" parTransId="{58FC731C-6B48-45F8-A347-52D0943963F8}" sibTransId="{F5979881-208A-418E-B135-C72DF05C2345}"/>
    <dgm:cxn modelId="{36AD5851-E46F-4E2D-9634-45916A7008F9}" type="presOf" srcId="{59E5E0A1-1BF8-4456-91EE-6C507DD65EA1}" destId="{4DC92FC2-B8F6-4A1F-8D95-A6BE4E03C06B}" srcOrd="0" destOrd="0" presId="urn:microsoft.com/office/officeart/2005/8/layout/vList3#3"/>
    <dgm:cxn modelId="{97A2599C-6604-415F-8841-3D244394D7B0}" type="presOf" srcId="{68DEAB57-2851-4DA1-A0DD-F70484D218E5}" destId="{9E4980F4-FEEA-4B7A-9525-04ED64042362}" srcOrd="0" destOrd="0" presId="urn:microsoft.com/office/officeart/2005/8/layout/vList3#3"/>
    <dgm:cxn modelId="{95722093-5AA7-4B11-9897-EEF3B4078155}" srcId="{59E5E0A1-1BF8-4456-91EE-6C507DD65EA1}" destId="{9DE01127-2D77-4ED4-9FA4-DB04EB234D43}" srcOrd="4" destOrd="0" parTransId="{127A5FAE-DCF4-4A89-9A51-2AF74FA60251}" sibTransId="{B134BBA6-252B-45E2-B9B7-102A3C97D002}"/>
    <dgm:cxn modelId="{0E1A80BC-9FC8-4210-88E1-AA0126A164DC}" type="presOf" srcId="{D9C1537D-DDEB-4C7A-A7C3-9CB2D2EE482C}" destId="{2988F31C-26FA-4C37-974B-C31A6097EBAF}" srcOrd="0" destOrd="0" presId="urn:microsoft.com/office/officeart/2005/8/layout/vList3#3"/>
    <dgm:cxn modelId="{D1C2E69F-CF43-4B89-9FFA-F9BAD5976353}" type="presOf" srcId="{7CD09E63-01BD-4A1A-AFDA-D0362EA6C325}" destId="{603F4655-7349-427C-A973-A1379E94E989}" srcOrd="0" destOrd="0" presId="urn:microsoft.com/office/officeart/2005/8/layout/vList3#3"/>
    <dgm:cxn modelId="{FF369CE5-4B6B-4F45-9595-88C92C84BC6D}" srcId="{59E5E0A1-1BF8-4456-91EE-6C507DD65EA1}" destId="{48BC112E-E0E3-4610-9584-95B2DF095F6F}" srcOrd="2" destOrd="0" parTransId="{01B7D9C8-3E42-4B72-8E95-E30587E92AF5}" sibTransId="{FCB94EEF-49F4-4F2E-A64F-6089C9CC66C1}"/>
    <dgm:cxn modelId="{E5F84789-0E39-4881-BC0A-5BD37FCDE293}" type="presOf" srcId="{9DE01127-2D77-4ED4-9FA4-DB04EB234D43}" destId="{D9FFDB88-B2D8-46D7-BD49-8A4F3697E92E}" srcOrd="0" destOrd="0" presId="urn:microsoft.com/office/officeart/2005/8/layout/vList3#3"/>
    <dgm:cxn modelId="{0B51DE79-80C6-4CEE-BCF2-306C3E6F0399}" type="presOf" srcId="{806E1338-EDC2-4304-BF0E-87BCBE74FCAC}" destId="{B424E63F-E39E-48B3-A75A-992C90DE09C9}" srcOrd="0" destOrd="0" presId="urn:microsoft.com/office/officeart/2005/8/layout/vList3#3"/>
    <dgm:cxn modelId="{0D452191-6993-4388-8755-521C24449103}" srcId="{59E5E0A1-1BF8-4456-91EE-6C507DD65EA1}" destId="{7CD09E63-01BD-4A1A-AFDA-D0362EA6C325}" srcOrd="1" destOrd="0" parTransId="{C18D8550-C34A-4CF1-A141-8DC752C8402B}" sibTransId="{2EFFF6A6-2930-4833-921F-254EBAC0ABE5}"/>
    <dgm:cxn modelId="{A99E52B7-1726-4699-AD01-54A11E37E19F}" type="presParOf" srcId="{4DC92FC2-B8F6-4A1F-8D95-A6BE4E03C06B}" destId="{AA4D3E60-5E38-4D02-BE2C-BB7717C79665}" srcOrd="0" destOrd="0" presId="urn:microsoft.com/office/officeart/2005/8/layout/vList3#3"/>
    <dgm:cxn modelId="{003FA17D-9345-4215-A144-4A976994485A}" type="presParOf" srcId="{AA4D3E60-5E38-4D02-BE2C-BB7717C79665}" destId="{379B7FA4-2E1C-4892-97B2-3EAD7B541D62}" srcOrd="0" destOrd="0" presId="urn:microsoft.com/office/officeart/2005/8/layout/vList3#3"/>
    <dgm:cxn modelId="{090EC6F9-FDC2-4474-A88C-43366C323221}" type="presParOf" srcId="{AA4D3E60-5E38-4D02-BE2C-BB7717C79665}" destId="{2988F31C-26FA-4C37-974B-C31A6097EBAF}" srcOrd="1" destOrd="0" presId="urn:microsoft.com/office/officeart/2005/8/layout/vList3#3"/>
    <dgm:cxn modelId="{BEBEC58B-D5FE-4332-80F4-BF230BFD0151}" type="presParOf" srcId="{4DC92FC2-B8F6-4A1F-8D95-A6BE4E03C06B}" destId="{596B6EB4-31AF-4194-938E-715233E899B8}" srcOrd="1" destOrd="0" presId="urn:microsoft.com/office/officeart/2005/8/layout/vList3#3"/>
    <dgm:cxn modelId="{850C6BBA-A9C2-4154-AB82-760A82F532B9}" type="presParOf" srcId="{4DC92FC2-B8F6-4A1F-8D95-A6BE4E03C06B}" destId="{D909299E-A51C-4AB9-A4A0-8F77AA8242B0}" srcOrd="2" destOrd="0" presId="urn:microsoft.com/office/officeart/2005/8/layout/vList3#3"/>
    <dgm:cxn modelId="{5B6D61D8-A1C0-4914-8C16-A2831BCEE51F}" type="presParOf" srcId="{D909299E-A51C-4AB9-A4A0-8F77AA8242B0}" destId="{7A54FD6F-8E1F-4D61-81E2-43CAFCF141DC}" srcOrd="0" destOrd="0" presId="urn:microsoft.com/office/officeart/2005/8/layout/vList3#3"/>
    <dgm:cxn modelId="{6D5B2CD5-EFDC-4833-B75F-41AA146F6325}" type="presParOf" srcId="{D909299E-A51C-4AB9-A4A0-8F77AA8242B0}" destId="{603F4655-7349-427C-A973-A1379E94E989}" srcOrd="1" destOrd="0" presId="urn:microsoft.com/office/officeart/2005/8/layout/vList3#3"/>
    <dgm:cxn modelId="{F4B736A3-8232-416B-98FB-BAA9547A89E1}" type="presParOf" srcId="{4DC92FC2-B8F6-4A1F-8D95-A6BE4E03C06B}" destId="{F8F1BE20-156F-421E-9A8A-FA4E90C4EBBD}" srcOrd="3" destOrd="0" presId="urn:microsoft.com/office/officeart/2005/8/layout/vList3#3"/>
    <dgm:cxn modelId="{045AFA98-607F-41C8-8B29-139946D5442C}" type="presParOf" srcId="{4DC92FC2-B8F6-4A1F-8D95-A6BE4E03C06B}" destId="{F27C62D3-56D5-4C39-BB52-C4D274093B83}" srcOrd="4" destOrd="0" presId="urn:microsoft.com/office/officeart/2005/8/layout/vList3#3"/>
    <dgm:cxn modelId="{E3A620B2-9BB5-4299-B661-2CADE1BF8512}" type="presParOf" srcId="{F27C62D3-56D5-4C39-BB52-C4D274093B83}" destId="{9B38501D-C577-4C72-ABF7-5F143E1F9034}" srcOrd="0" destOrd="0" presId="urn:microsoft.com/office/officeart/2005/8/layout/vList3#3"/>
    <dgm:cxn modelId="{9C045EB2-7CF4-4811-814B-05271718E308}" type="presParOf" srcId="{F27C62D3-56D5-4C39-BB52-C4D274093B83}" destId="{6F045302-DF0C-4617-9A24-DB697FA7911D}" srcOrd="1" destOrd="0" presId="urn:microsoft.com/office/officeart/2005/8/layout/vList3#3"/>
    <dgm:cxn modelId="{2704B653-E9A7-47CB-852F-B890022E27D9}" type="presParOf" srcId="{4DC92FC2-B8F6-4A1F-8D95-A6BE4E03C06B}" destId="{DD6EA772-2F9C-48BB-B9C0-D8A822020427}" srcOrd="5" destOrd="0" presId="urn:microsoft.com/office/officeart/2005/8/layout/vList3#3"/>
    <dgm:cxn modelId="{63C09983-B1CD-4B15-934E-E560CAFCF30F}" type="presParOf" srcId="{4DC92FC2-B8F6-4A1F-8D95-A6BE4E03C06B}" destId="{5C634FCE-B06B-4D14-B85C-0B915821F0EF}" srcOrd="6" destOrd="0" presId="urn:microsoft.com/office/officeart/2005/8/layout/vList3#3"/>
    <dgm:cxn modelId="{BD009E2E-A6A8-4123-9E70-D21EB43AF85F}" type="presParOf" srcId="{5C634FCE-B06B-4D14-B85C-0B915821F0EF}" destId="{E4FA8703-6BD4-453D-9586-2261C35EDE8A}" srcOrd="0" destOrd="0" presId="urn:microsoft.com/office/officeart/2005/8/layout/vList3#3"/>
    <dgm:cxn modelId="{2003B130-43E4-4481-8005-3CDB67B8D70B}" type="presParOf" srcId="{5C634FCE-B06B-4D14-B85C-0B915821F0EF}" destId="{9E4980F4-FEEA-4B7A-9525-04ED64042362}" srcOrd="1" destOrd="0" presId="urn:microsoft.com/office/officeart/2005/8/layout/vList3#3"/>
    <dgm:cxn modelId="{B73224FA-A2B4-4077-A376-1763EED18443}" type="presParOf" srcId="{4DC92FC2-B8F6-4A1F-8D95-A6BE4E03C06B}" destId="{2983CD5C-1CF0-4487-A60A-05CF92E35D9D}" srcOrd="7" destOrd="0" presId="urn:microsoft.com/office/officeart/2005/8/layout/vList3#3"/>
    <dgm:cxn modelId="{28E0454D-5CC9-466E-9E0C-68EFC1AE6E0A}" type="presParOf" srcId="{4DC92FC2-B8F6-4A1F-8D95-A6BE4E03C06B}" destId="{DB15D27D-FBFD-47B0-9A42-B26EB78C1EFB}" srcOrd="8" destOrd="0" presId="urn:microsoft.com/office/officeart/2005/8/layout/vList3#3"/>
    <dgm:cxn modelId="{59F2107B-861C-4B75-BA50-99BA3E2B4454}" type="presParOf" srcId="{DB15D27D-FBFD-47B0-9A42-B26EB78C1EFB}" destId="{BB4AEBD2-9555-4D35-B36D-B004DD64436E}" srcOrd="0" destOrd="0" presId="urn:microsoft.com/office/officeart/2005/8/layout/vList3#3"/>
    <dgm:cxn modelId="{793ECB9E-4950-4FFA-9254-3B1A02184B5D}" type="presParOf" srcId="{DB15D27D-FBFD-47B0-9A42-B26EB78C1EFB}" destId="{D9FFDB88-B2D8-46D7-BD49-8A4F3697E92E}" srcOrd="1" destOrd="0" presId="urn:microsoft.com/office/officeart/2005/8/layout/vList3#3"/>
    <dgm:cxn modelId="{D8AD67ED-C4C2-4301-B90F-CC4B06D8870A}" type="presParOf" srcId="{4DC92FC2-B8F6-4A1F-8D95-A6BE4E03C06B}" destId="{E035D1AF-F7F2-4FA8-B7DF-5E3D201E6F3F}" srcOrd="9" destOrd="0" presId="urn:microsoft.com/office/officeart/2005/8/layout/vList3#3"/>
    <dgm:cxn modelId="{69D16FFB-30D2-4423-B862-4BDE571FC0DA}" type="presParOf" srcId="{4DC92FC2-B8F6-4A1F-8D95-A6BE4E03C06B}" destId="{EDC38F73-0A6A-442C-AD67-D4C723E17EEA}" srcOrd="10" destOrd="0" presId="urn:microsoft.com/office/officeart/2005/8/layout/vList3#3"/>
    <dgm:cxn modelId="{8F4E3CE8-40AF-4B76-AC9E-76C4A5FB6199}" type="presParOf" srcId="{EDC38F73-0A6A-442C-AD67-D4C723E17EEA}" destId="{94A04F80-28E8-4156-84B4-04B6C07B0896}" srcOrd="0" destOrd="0" presId="urn:microsoft.com/office/officeart/2005/8/layout/vList3#3"/>
    <dgm:cxn modelId="{0FF88427-7D8C-405F-B38D-F9FE7CBF15B6}" type="presParOf" srcId="{EDC38F73-0A6A-442C-AD67-D4C723E17EEA}" destId="{B424E63F-E39E-48B3-A75A-992C90DE09C9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4A57F-1DF5-4D05-AE58-152BB731B18C}">
      <dsp:nvSpPr>
        <dsp:cNvPr id="0" name=""/>
        <dsp:cNvSpPr/>
      </dsp:nvSpPr>
      <dsp:spPr>
        <a:xfrm rot="5400000">
          <a:off x="4922767" y="-1906575"/>
          <a:ext cx="2024763" cy="58629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b="1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 Развитие подвижности артикуляционного аппарата                          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речевого дыхания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Уточнение артикуляции опорных звуков                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Развитие слухового внимания, слуховой памяти и фонематического восприятия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Развитие мелкой моторики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Общедидактические</a:t>
          </a: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задачи</a:t>
          </a:r>
          <a:endParaRPr lang="ru-RU" sz="1400" kern="1200" dirty="0">
            <a:solidFill>
              <a:srgbClr val="002060"/>
            </a:solidFill>
          </a:endParaRPr>
        </a:p>
      </dsp:txBody>
      <dsp:txXfrm rot="-5400000">
        <a:off x="3003676" y="111357"/>
        <a:ext cx="5764106" cy="1827081"/>
      </dsp:txXfrm>
    </dsp:sp>
    <dsp:sp modelId="{113ACB5C-7022-4497-B1E4-2CA911E0E43E}">
      <dsp:nvSpPr>
        <dsp:cNvPr id="0" name=""/>
        <dsp:cNvSpPr/>
      </dsp:nvSpPr>
      <dsp:spPr>
        <a:xfrm>
          <a:off x="0" y="46916"/>
          <a:ext cx="3018880" cy="197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</a:t>
          </a:r>
          <a:r>
            <a:rPr lang="ru-RU" sz="1800" kern="1200" dirty="0" smtClean="0">
              <a:solidFill>
                <a:srgbClr val="006F96"/>
              </a:solidFill>
              <a:latin typeface="Times New Roman" pitchFamily="18" charset="0"/>
              <a:cs typeface="Times New Roman" pitchFamily="18" charset="0"/>
            </a:rPr>
            <a:t>дготовите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льный этап</a:t>
          </a:r>
        </a:p>
      </dsp:txBody>
      <dsp:txXfrm>
        <a:off x="96475" y="143391"/>
        <a:ext cx="2825930" cy="1783354"/>
      </dsp:txXfrm>
    </dsp:sp>
    <dsp:sp modelId="{080966C9-C7F9-410E-B978-FBCE3B6C9896}">
      <dsp:nvSpPr>
        <dsp:cNvPr id="0" name=""/>
        <dsp:cNvSpPr/>
      </dsp:nvSpPr>
      <dsp:spPr>
        <a:xfrm rot="5400000">
          <a:off x="5106616" y="108901"/>
          <a:ext cx="1581043" cy="5975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Постановка звука</a:t>
          </a:r>
          <a:endParaRPr lang="ru-RU" sz="14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звука</a:t>
          </a:r>
          <a:endParaRPr lang="ru-RU" sz="14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Дифференциация звуков</a:t>
          </a:r>
          <a:endParaRPr lang="ru-RU" sz="14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909350" y="2383347"/>
        <a:ext cx="5898396" cy="1426683"/>
      </dsp:txXfrm>
    </dsp:sp>
    <dsp:sp modelId="{C3967F2D-37DF-45AA-9196-B65F1E422BA1}">
      <dsp:nvSpPr>
        <dsp:cNvPr id="0" name=""/>
        <dsp:cNvSpPr/>
      </dsp:nvSpPr>
      <dsp:spPr>
        <a:xfrm>
          <a:off x="1416" y="2125454"/>
          <a:ext cx="2906517" cy="197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Этап формирования первичных произносительных навыков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891" y="2221929"/>
        <a:ext cx="2713567" cy="1783354"/>
      </dsp:txXfrm>
    </dsp:sp>
    <dsp:sp modelId="{0F4A94FB-66BB-4FA5-BA10-C284275A3B03}">
      <dsp:nvSpPr>
        <dsp:cNvPr id="0" name=""/>
        <dsp:cNvSpPr/>
      </dsp:nvSpPr>
      <dsp:spPr>
        <a:xfrm rot="5400000">
          <a:off x="5079853" y="2154244"/>
          <a:ext cx="1581043" cy="59824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 Ф</a:t>
          </a: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ормирование у детей умений и навыков безошибочного употребления звуков в речи</a:t>
          </a:r>
          <a:endParaRPr lang="ru-RU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 Формирование способности контролировать свое умение правильного произнесения звуков в спонтанной речи</a:t>
          </a:r>
          <a:endParaRPr lang="ru-RU" sz="1400" kern="1200" dirty="0">
            <a:solidFill>
              <a:srgbClr val="002060"/>
            </a:solidFill>
          </a:endParaRPr>
        </a:p>
      </dsp:txBody>
      <dsp:txXfrm rot="-5400000">
        <a:off x="2879167" y="4432110"/>
        <a:ext cx="5905236" cy="1426683"/>
      </dsp:txXfrm>
    </dsp:sp>
    <dsp:sp modelId="{2E8BCF2A-2BAF-407B-AD35-3B9967F28003}">
      <dsp:nvSpPr>
        <dsp:cNvPr id="0" name=""/>
        <dsp:cNvSpPr/>
      </dsp:nvSpPr>
      <dsp:spPr>
        <a:xfrm>
          <a:off x="1416" y="4200574"/>
          <a:ext cx="2898521" cy="1820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III. 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Этап формирования коммуникативных умений и навыков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0289" y="4289447"/>
        <a:ext cx="2720775" cy="1642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32457-577A-4320-89FD-34EC3694CED5}">
      <dsp:nvSpPr>
        <dsp:cNvPr id="0" name=""/>
        <dsp:cNvSpPr/>
      </dsp:nvSpPr>
      <dsp:spPr>
        <a:xfrm rot="10800000">
          <a:off x="2229723" y="2363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у дошкольников с ОНР осложняется из-за наличия у  детей в речевом диагнозе дизартрии</a:t>
          </a:r>
          <a:endParaRPr lang="ru-RU" sz="1400" b="1" kern="1200" dirty="0"/>
        </a:p>
      </dsp:txBody>
      <dsp:txXfrm rot="10800000">
        <a:off x="2401317" y="2363"/>
        <a:ext cx="7999484" cy="686377"/>
      </dsp:txXfrm>
    </dsp:sp>
    <dsp:sp modelId="{F8CF9EF9-B87A-4BF2-B509-95B77AC859DB}">
      <dsp:nvSpPr>
        <dsp:cNvPr id="0" name=""/>
        <dsp:cNvSpPr/>
      </dsp:nvSpPr>
      <dsp:spPr>
        <a:xfrm>
          <a:off x="1886534" y="2363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2629A-A04E-4CBC-AB9D-8AD7E070E5FB}">
      <dsp:nvSpPr>
        <dsp:cNvPr id="0" name=""/>
        <dsp:cNvSpPr/>
      </dsp:nvSpPr>
      <dsp:spPr>
        <a:xfrm rot="10800000">
          <a:off x="2229723" y="893630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Разный уровень речевого развития у детей. У детей с низким уровнем формирования речи, в отличие от детей с высоким и нормальным уровнем, автоматизация затруднена</a:t>
          </a:r>
          <a:endParaRPr lang="ru-RU" sz="1400" b="1" kern="1200" dirty="0"/>
        </a:p>
      </dsp:txBody>
      <dsp:txXfrm rot="10800000">
        <a:off x="2401317" y="893630"/>
        <a:ext cx="7999484" cy="686377"/>
      </dsp:txXfrm>
    </dsp:sp>
    <dsp:sp modelId="{317F6642-4D77-4235-A3B0-8119233F28F3}">
      <dsp:nvSpPr>
        <dsp:cNvPr id="0" name=""/>
        <dsp:cNvSpPr/>
      </dsp:nvSpPr>
      <dsp:spPr>
        <a:xfrm>
          <a:off x="1886534" y="893630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79998-4E06-4A66-A012-BAC7E0C6D314}">
      <dsp:nvSpPr>
        <dsp:cNvPr id="0" name=""/>
        <dsp:cNvSpPr/>
      </dsp:nvSpPr>
      <dsp:spPr>
        <a:xfrm rot="10800000">
          <a:off x="2229723" y="1784897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у детей идёт в разной последовательности. В связи с этим материал, игры и упражнения подбираются с учетом особенностей каждого ребенка</a:t>
          </a:r>
          <a:endParaRPr lang="ru-RU" sz="1400" b="1" kern="1200" dirty="0"/>
        </a:p>
      </dsp:txBody>
      <dsp:txXfrm rot="10800000">
        <a:off x="2401317" y="1784897"/>
        <a:ext cx="7999484" cy="686377"/>
      </dsp:txXfrm>
    </dsp:sp>
    <dsp:sp modelId="{67A436BB-5584-48A5-8988-939B5316929C}">
      <dsp:nvSpPr>
        <dsp:cNvPr id="0" name=""/>
        <dsp:cNvSpPr/>
      </dsp:nvSpPr>
      <dsp:spPr>
        <a:xfrm>
          <a:off x="1886534" y="1784897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E3433-4DCC-44A5-ABA3-C6E82544393D}">
      <dsp:nvSpPr>
        <dsp:cNvPr id="0" name=""/>
        <dsp:cNvSpPr/>
      </dsp:nvSpPr>
      <dsp:spPr>
        <a:xfrm rot="10800000">
          <a:off x="2229723" y="2676164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осложняется наличием других нарушенных компонентов речи (фонематического слуха, нарушением слоговой структуры, недоразвитием словаря, </a:t>
          </a:r>
          <a:r>
            <a:rPr lang="ru-RU" sz="1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несформированностью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грамматического строя речи, низким уровнем развития связной речи)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01317" y="2676164"/>
        <a:ext cx="7999484" cy="686377"/>
      </dsp:txXfrm>
    </dsp:sp>
    <dsp:sp modelId="{DFBBF2DB-FAC1-45CD-A7C8-8A0C77BCC361}">
      <dsp:nvSpPr>
        <dsp:cNvPr id="0" name=""/>
        <dsp:cNvSpPr/>
      </dsp:nvSpPr>
      <dsp:spPr>
        <a:xfrm>
          <a:off x="1886534" y="2676164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29BA3-2A61-45C9-9384-88C27A929BB1}">
      <dsp:nvSpPr>
        <dsp:cNvPr id="0" name=""/>
        <dsp:cNvSpPr/>
      </dsp:nvSpPr>
      <dsp:spPr>
        <a:xfrm rot="10800000">
          <a:off x="2229723" y="3567431"/>
          <a:ext cx="8171078" cy="934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Многократное повторение одного и того же речевого материала утомляет ребенка. У него снижается интерес к занятиям, падает результативности коррекционной работы. Чтобы повысить интерес детей к логопедическим занятиям, нужны разнообразные творческие задания, достаточное количество дидактического материала</a:t>
          </a:r>
          <a:endParaRPr lang="ru-RU" sz="1400" b="1" kern="1200" dirty="0"/>
        </a:p>
      </dsp:txBody>
      <dsp:txXfrm rot="10800000">
        <a:off x="2463277" y="3567431"/>
        <a:ext cx="7937524" cy="934215"/>
      </dsp:txXfrm>
    </dsp:sp>
    <dsp:sp modelId="{ED4782E8-0E43-4721-9D56-A855C1B2DA3F}">
      <dsp:nvSpPr>
        <dsp:cNvPr id="0" name=""/>
        <dsp:cNvSpPr/>
      </dsp:nvSpPr>
      <dsp:spPr>
        <a:xfrm>
          <a:off x="1886534" y="3691349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68B9F-4C0B-427D-AEC3-7068445515A6}">
      <dsp:nvSpPr>
        <dsp:cNvPr id="0" name=""/>
        <dsp:cNvSpPr/>
      </dsp:nvSpPr>
      <dsp:spPr>
        <a:xfrm rot="10800000">
          <a:off x="2229723" y="4706535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вызывает затруднения на этапе перехода к самостоятельному высказыванию, вследствие недостаточно развитого уровня самоконтроля у дошкольников</a:t>
          </a:r>
          <a:endParaRPr lang="ru-RU" sz="1400" b="1" kern="1200" dirty="0"/>
        </a:p>
      </dsp:txBody>
      <dsp:txXfrm rot="10800000">
        <a:off x="2401317" y="4706535"/>
        <a:ext cx="7999484" cy="686377"/>
      </dsp:txXfrm>
    </dsp:sp>
    <dsp:sp modelId="{10B6BB75-3286-4C02-9C15-7501BF4F47B0}">
      <dsp:nvSpPr>
        <dsp:cNvPr id="0" name=""/>
        <dsp:cNvSpPr/>
      </dsp:nvSpPr>
      <dsp:spPr>
        <a:xfrm>
          <a:off x="1886534" y="4706535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EA852-36B9-4848-97FF-40321CC86271}">
      <dsp:nvSpPr>
        <dsp:cNvPr id="0" name=""/>
        <dsp:cNvSpPr/>
      </dsp:nvSpPr>
      <dsp:spPr>
        <a:xfrm rot="10800000">
          <a:off x="2229723" y="5597802"/>
          <a:ext cx="8171078" cy="686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267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Автоматизация звуков более эффективна при активном участии и контроле со стороны родителей и педагогов группы, что бывает не всегда. Поэтому активное включение родителей и педагогов предполагает их искреннюю заинтересованность результатами коррекционной работы</a:t>
          </a:r>
          <a:endParaRPr lang="ru-RU" sz="1400" b="1" kern="1200" dirty="0"/>
        </a:p>
      </dsp:txBody>
      <dsp:txXfrm rot="10800000">
        <a:off x="2401317" y="5597802"/>
        <a:ext cx="7999484" cy="686377"/>
      </dsp:txXfrm>
    </dsp:sp>
    <dsp:sp modelId="{4119DC81-88A2-4878-AF80-D39ADA8B576D}">
      <dsp:nvSpPr>
        <dsp:cNvPr id="0" name=""/>
        <dsp:cNvSpPr/>
      </dsp:nvSpPr>
      <dsp:spPr>
        <a:xfrm>
          <a:off x="1886534" y="5597802"/>
          <a:ext cx="686377" cy="686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8F31C-26FA-4C37-974B-C31A6097EBAF}">
      <dsp:nvSpPr>
        <dsp:cNvPr id="0" name=""/>
        <dsp:cNvSpPr/>
      </dsp:nvSpPr>
      <dsp:spPr>
        <a:xfrm rot="10800000">
          <a:off x="2215271" y="518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«Максимальное привлечение анализаторов к автоматизации звуков».  Ребёнок видит, слышит, чувствует, осязает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08311" y="518"/>
        <a:ext cx="7835519" cy="772160"/>
      </dsp:txXfrm>
    </dsp:sp>
    <dsp:sp modelId="{379B7FA4-2E1C-4892-97B2-3EAD7B541D62}">
      <dsp:nvSpPr>
        <dsp:cNvPr id="0" name=""/>
        <dsp:cNvSpPr/>
      </dsp:nvSpPr>
      <dsp:spPr>
        <a:xfrm>
          <a:off x="1829191" y="518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F4655-7349-427C-A973-A1379E94E989}">
      <dsp:nvSpPr>
        <dsp:cNvPr id="0" name=""/>
        <dsp:cNvSpPr/>
      </dsp:nvSpPr>
      <dsp:spPr>
        <a:xfrm rot="10800000">
          <a:off x="2215271" y="1003174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Биоэнергопластика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» (произнесение словесного материала с использованием движений обеих рук одновременно)</a:t>
          </a:r>
          <a:endParaRPr lang="ru-RU" sz="1400" b="1" kern="1200" dirty="0">
            <a:solidFill>
              <a:srgbClr val="002060"/>
            </a:solidFill>
          </a:endParaRPr>
        </a:p>
      </dsp:txBody>
      <dsp:txXfrm rot="10800000">
        <a:off x="2408311" y="1003174"/>
        <a:ext cx="7835519" cy="772160"/>
      </dsp:txXfrm>
    </dsp:sp>
    <dsp:sp modelId="{7A54FD6F-8E1F-4D61-81E2-43CAFCF141DC}">
      <dsp:nvSpPr>
        <dsp:cNvPr id="0" name=""/>
        <dsp:cNvSpPr/>
      </dsp:nvSpPr>
      <dsp:spPr>
        <a:xfrm>
          <a:off x="1829191" y="1003174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45302-DF0C-4617-9A24-DB697FA7911D}">
      <dsp:nvSpPr>
        <dsp:cNvPr id="0" name=""/>
        <dsp:cNvSpPr/>
      </dsp:nvSpPr>
      <dsp:spPr>
        <a:xfrm rot="10800000">
          <a:off x="2215271" y="2005830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«Театральный» (интонирование слогов, слов, фраз — произносим с удивлением, вопросительно, стесняясь, с грустью, с восклицанием….) </a:t>
          </a:r>
          <a:endParaRPr lang="ru-RU" sz="1400" b="1" kern="1200" dirty="0">
            <a:solidFill>
              <a:srgbClr val="002060"/>
            </a:solidFill>
          </a:endParaRPr>
        </a:p>
      </dsp:txBody>
      <dsp:txXfrm rot="10800000">
        <a:off x="2408311" y="2005830"/>
        <a:ext cx="7835519" cy="772160"/>
      </dsp:txXfrm>
    </dsp:sp>
    <dsp:sp modelId="{9B38501D-C577-4C72-ABF7-5F143E1F9034}">
      <dsp:nvSpPr>
        <dsp:cNvPr id="0" name=""/>
        <dsp:cNvSpPr/>
      </dsp:nvSpPr>
      <dsp:spPr>
        <a:xfrm>
          <a:off x="1829191" y="2005830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980F4-FEEA-4B7A-9525-04ED64042362}">
      <dsp:nvSpPr>
        <dsp:cNvPr id="0" name=""/>
        <dsp:cNvSpPr/>
      </dsp:nvSpPr>
      <dsp:spPr>
        <a:xfrm rot="10800000">
          <a:off x="2215271" y="3008486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60960" rIns="113792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Приём закрытые глаза» (произносим словесный материал с закрытыми глазами, концентрируя своё внимание на артикуляции, на фонематическом слухе)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08311" y="3008486"/>
        <a:ext cx="7835519" cy="772160"/>
      </dsp:txXfrm>
    </dsp:sp>
    <dsp:sp modelId="{E4FA8703-6BD4-453D-9586-2261C35EDE8A}">
      <dsp:nvSpPr>
        <dsp:cNvPr id="0" name=""/>
        <dsp:cNvSpPr/>
      </dsp:nvSpPr>
      <dsp:spPr>
        <a:xfrm>
          <a:off x="1829191" y="3008486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FDB88-B2D8-46D7-BD49-8A4F3697E92E}">
      <dsp:nvSpPr>
        <dsp:cNvPr id="0" name=""/>
        <dsp:cNvSpPr/>
      </dsp:nvSpPr>
      <dsp:spPr>
        <a:xfrm rot="10800000">
          <a:off x="2215271" y="4011143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«Зрительный» (для разгрузки аудиоканала ребёнка используем картинки, схемы, предметы, </a:t>
          </a:r>
          <a:r>
            <a:rPr lang="ru-RU" sz="1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мнемотаблицы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игрушки, алгоритмы, таблицы.…) </a:t>
          </a:r>
          <a:endParaRPr lang="ru-RU" sz="1400" b="1" kern="1200" dirty="0">
            <a:solidFill>
              <a:srgbClr val="002060"/>
            </a:solidFill>
          </a:endParaRPr>
        </a:p>
      </dsp:txBody>
      <dsp:txXfrm rot="10800000">
        <a:off x="2408311" y="4011143"/>
        <a:ext cx="7835519" cy="772160"/>
      </dsp:txXfrm>
    </dsp:sp>
    <dsp:sp modelId="{BB4AEBD2-9555-4D35-B36D-B004DD64436E}">
      <dsp:nvSpPr>
        <dsp:cNvPr id="0" name=""/>
        <dsp:cNvSpPr/>
      </dsp:nvSpPr>
      <dsp:spPr>
        <a:xfrm>
          <a:off x="1829191" y="4011143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4E63F-E39E-48B3-A75A-992C90DE09C9}">
      <dsp:nvSpPr>
        <dsp:cNvPr id="0" name=""/>
        <dsp:cNvSpPr/>
      </dsp:nvSpPr>
      <dsp:spPr>
        <a:xfrm rot="10800000">
          <a:off x="2399847" y="5014317"/>
          <a:ext cx="8028559" cy="772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01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Позитивные эмоции и неподдельный интерес к занятиям у взрослого и ребёнка! А когда есть интерес, появляется огромное желание добиться результата, который не заставит себя ждать!</a:t>
          </a:r>
          <a:endParaRPr lang="ru-RU" sz="1400" b="1" kern="1200" dirty="0">
            <a:solidFill>
              <a:srgbClr val="002060"/>
            </a:solidFill>
          </a:endParaRPr>
        </a:p>
      </dsp:txBody>
      <dsp:txXfrm rot="10800000">
        <a:off x="2592887" y="5014317"/>
        <a:ext cx="7835519" cy="772160"/>
      </dsp:txXfrm>
    </dsp:sp>
    <dsp:sp modelId="{94A04F80-28E8-4156-84B4-04B6C07B0896}">
      <dsp:nvSpPr>
        <dsp:cNvPr id="0" name=""/>
        <dsp:cNvSpPr/>
      </dsp:nvSpPr>
      <dsp:spPr>
        <a:xfrm>
          <a:off x="1829191" y="5013799"/>
          <a:ext cx="772160" cy="7721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4FB9D-987C-4956-9AB9-6CF8D54C38EC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89E7F-2AD6-4801-9AB5-C906183511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16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9E7F-2AD6-4801-9AB5-C906183511C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122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9E7F-2AD6-4801-9AB5-C906183511C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376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work\images\img_20160715_14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71810"/>
            <a:ext cx="4357685" cy="36127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786314" y="57150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Город Нижний Новгород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2025 года</a:t>
            </a:r>
            <a:endParaRPr lang="ru-RU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3438" y="3357562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endParaRPr lang="ru-RU" i="1" dirty="0" smtClean="0">
              <a:solidFill>
                <a:srgbClr val="002060"/>
              </a:solidFill>
            </a:endParaRPr>
          </a:p>
          <a:p>
            <a:r>
              <a:rPr lang="ru-RU" i="1" dirty="0" smtClean="0">
                <a:solidFill>
                  <a:srgbClr val="002060"/>
                </a:solidFill>
              </a:rPr>
              <a:t>Выполнила: учитель-логопед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Курочкина И.Н.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7161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>«СИСТЕМА  КОРРЕКЦИОННОЙ РАБОТЫ НАД АВТОМАТИЗАЦИЕЙ ЗВУКОПРОИЗНОШЕНИЯ НА ЭТАПАХ ИЗОЛИРОВАННЫЙ ЗВУК - СЛОВО </a:t>
            </a:r>
            <a:b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>У ДЕТЕЙ С ТНР (ОНР)»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4747" y="928671"/>
            <a:ext cx="3802366" cy="50682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10913" y="928670"/>
            <a:ext cx="3802366" cy="50682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10417" r="2999" b="18555"/>
          <a:stretch>
            <a:fillRect/>
          </a:stretch>
        </p:blipFill>
        <p:spPr bwMode="auto">
          <a:xfrm>
            <a:off x="2500298" y="4786322"/>
            <a:ext cx="2343186" cy="19372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786322"/>
            <a:ext cx="2357454" cy="19109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71670" y="21429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Театрализация изолированного звука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643570" y="357166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в слогах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214290"/>
            <a:ext cx="5357850" cy="59093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«Волшебная палочка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едагог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ударяет палочкой 3 раза и произносит слоги СА-СА-СА – передает палочку ребенку – он должен также ударить 3 раза по столу и повторить СА-СА-СА;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на пианино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ребёнок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ударяет по очереди каждым пальчиком по столу и проговаривает заданный слог 5 раз: РА-РА-РА-РА-РА, РО-РО-РО-РО-РО РУ-РУ-РУ-РУ-РУ РЭ-РЭ-РЭ-РЭ-РЭ РЫ-РЫ-РЫ-РЫ-РЫ А затем все 5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«песенок»-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слогов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«играть»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вместе: РА-РО-РУ-РЭ-РЫ.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«Цветочек»: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слоги и слова проговариваются с разгибанием и загибанием пальчиков (лепестки открываются и закрываются).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Проведи слог по звуковой дорожке»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одна дорожка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ровная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слоги нужно произносить спокойным, негромким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голосом. Другая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дорожка ведёт по кочкам и слоги произносятся то громко, то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тихо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Третья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дорожка ведёт в гору, и в начале пути слог произносится очень тихо, затем всё громче и громче, а на вершине горы – очень громко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«Звуковые часы»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вращает стрелку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часов, пока не услышит сигнал «Стоп!». После этого, считает количество раз, необходимое для произнесения слога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гости к Снеговику»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выбрасывает кубик и ходит по снежинкам пальчиками, выпавшее число раз и произносит автоматизированный звук в слоге (АК-АК-АК).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9896" r="2176" b="17604"/>
          <a:stretch>
            <a:fillRect/>
          </a:stretch>
        </p:blipFill>
        <p:spPr bwMode="auto">
          <a:xfrm>
            <a:off x="6000760" y="1285860"/>
            <a:ext cx="285122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33958" r="647"/>
          <a:stretch>
            <a:fillRect/>
          </a:stretch>
        </p:blipFill>
        <p:spPr bwMode="auto">
          <a:xfrm>
            <a:off x="6000760" y="4000504"/>
            <a:ext cx="2857488" cy="25325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000760" y="3714752"/>
            <a:ext cx="28575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«В гости к Снеговику»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39407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895" t="23044" b="24868"/>
          <a:stretch>
            <a:fillRect/>
          </a:stretch>
        </p:blipFill>
        <p:spPr bwMode="auto">
          <a:xfrm>
            <a:off x="4538957" y="945461"/>
            <a:ext cx="4365858" cy="30596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11307" y="4295465"/>
            <a:ext cx="3357586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 тренажер «Звуковые бусы»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072074"/>
            <a:ext cx="8643998" cy="1231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передвигает бусину, произносит слог, предложенный учителем-логопедом. На начальном этапе стихотворную фразу договаривает учитель -логопед. (за-за-за - стоит коза;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зы-зы-зы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не боимся мы козы). Позднее ребенок договаривает всю фразу за учителем-логопедом.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Второй вариант: дифференциация звука в слогах ( нижние голубые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арики: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са-са-са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верхние зеленые: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ша-ша-ша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85728"/>
            <a:ext cx="414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в слогах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72132" y="214290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в слогах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214290"/>
            <a:ext cx="5286412" cy="63401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«Пальчики здороваются»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Пальцы поочерёдно соприкасаются с большим пальцем, «здороваются», ребёнок проговаривает слоги.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«Полянка»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проговаривает слоги, нажимая на разноцветные пуговицы.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«Слушай, считай, повторяй»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 производит действие, которое ребёнок может услышать (хлопает, стучит, топает), ребёнок считает и проговаривает слог нужное количество раз.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«Чувствуй, считай, повторяй»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 с помощью игрушки - помощницы производит тактильный контакт с ребёнком, (поглаживание, постукивание, пощипывание), ребёнок считает и проговаривает слог нужное количество раз.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«Заборчик»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выкладывает забор из счётных палочек, проговаривая слоги.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с мячом»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катит мяч по столу (по полу), проговаривая слог;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ловит мяч, повторяя слоги отражённо за логопедом;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произносит на 1 слог больше, меньше, громче, тише (в разных режимах);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проговаривает слоги, сопровождая ударами мяча об пол, подбрасывая вверх;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крутит мяч на полу и произносит слоги.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«Речь с движениями»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проговаривает слоги, сопровождая речь движениями (хлопками, шагами, приседаниями и т.д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«Следы на песке»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Ребёнок шагает пальчиками по кинетическому песку, произнося слог на каждый шаг.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Следы на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листе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пальчики надевают печатки. Ребенок смачивает их в красках и шагает по листу, оставляя следы. На каждый шаг называет звук.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массажными мячиками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колечками «Су-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прокатывает (покалывает) мячиком или колечком по пальцам,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произнося слоги.</a:t>
            </a:r>
          </a:p>
        </p:txBody>
      </p:sp>
      <p:pic>
        <p:nvPicPr>
          <p:cNvPr id="5" name="Рисунок 4" descr="IMG_20201215_094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1000108"/>
            <a:ext cx="3047990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86446" y="3929066"/>
            <a:ext cx="3000396" cy="20313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Д/И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Словолодочки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предназначена для детей старшего дошкольного возраста и способствует обучению элементам грамоты, автоматизации звука в слогах.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Пособие предназначено как для индивидуальной, так 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подгрупповой работы с детьми.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157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429256" y="214290"/>
            <a:ext cx="34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словах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48680"/>
            <a:ext cx="5177736" cy="569386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«Колечки»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 соединяем кончики большого и указательного пальца так, чтобы получилось колечко, называем заданный слог (слово).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выполнять сначала с большого пальца, затем с мизинца. 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«Колокольчик»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Ребенку нужно произнести слоги, слова с отрабатываемым звуком. Логопед оценивает правильное произношение звоном колокольчика.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«Пирамидка»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Ребенку нужно нанизать колечки на стержень пирамидки, отрабатывая речевой материал.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«Цифру узнай, слово повторяй»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на ощупь узнаёт цифры в «Волшебном мешочке» затем повторяет     слог, слово, определённое количество раз.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«Волшебная палочка»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Касаясь картинки «Волшебной палочкой», изменить слово по образцу. Например: сапог – сапоги, нос – носы, коса – косы, стакан – стаканы и т.д.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Песочные часы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проговариваем речевой материал до тех пор, пока в часах не закончится песок. 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Массажный мяч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проговаривание речевого материала сопровождается действиями с массажным мячом – поглаживанием, катанием, сжиманием.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Разноцветные скрепки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скрепляем друг с другом и получаем цепочку.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каждую скрепку называем звук (слог, слово).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Бусинки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собираем бусы. Задание аналогично заданию со скрепками. Можно учитывать и цвет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бусин,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например брать только те цвета, в названии которых слышится звук [р].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142984"/>
            <a:ext cx="2071702" cy="27625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857884" y="4249972"/>
            <a:ext cx="2714644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Д/И «Подсолнухи»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Называя картинки, ребёнок упражняется в проговаривании слов с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автоматизируемым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звуком.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5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01215_1104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95151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IMG_20201215_1121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171113" y="883268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5984" y="357166"/>
            <a:ext cx="58007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в словах</a:t>
            </a:r>
            <a:endParaRPr lang="ru-RU" sz="1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429264"/>
            <a:ext cx="814393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Д/И «Логопедические пирамидки»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1648" y="3244334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021288"/>
            <a:ext cx="6684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собирает пирамидку на автоматизируемый звук, проговаривая каждое слово.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70407" y="142852"/>
            <a:ext cx="357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словах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214290"/>
            <a:ext cx="5143536" cy="5693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«Мозаика»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 собираем несложные узоры. Ребёнок должен правильно сказать звук (слог,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слово),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заработать деталь.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«Мяч» 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взрослый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называет звук (слог, слово) и бросает ребёнку мяч. Ребёнок ловит мяч, повторяет речевую единицу и бросает мяч взрослому.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«Звуковое домино»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-игру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проводить как индивидуально, так и с подгруппой из 3 -4 детей , с аналогичным автоматизируемым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звуком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«Елочка» 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наряжает елочку игрушками с названии которых есть автоматизируемый звук.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Ворота»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руками перед грудью изображают закрытые ворота. Во «двор» можно «пропускать» только слова с заданным звуком. По окончании игры можно предложить детям вспомнить все слова, которые они «пропустили во двор».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Тихо-громко»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-ребенок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«проходит» дорожку из больших и маленьких геометрических фигур, проговаривая заданные слоги, слова. На большой фигуре говорит громко, а на маленькой – тихо.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«Весёлый поезд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-ребёнку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предлагается прокатить слово в одном из вагонов поезда, в зависимости от места звука в слове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785794"/>
            <a:ext cx="3131840" cy="17616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572132" y="2357430"/>
            <a:ext cx="314327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Д/И «Весёлый поезд»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Кузьмичёва\фото Кузьмичёва\IMG_20201214_10521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857496"/>
            <a:ext cx="314325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5572132" y="5715016"/>
            <a:ext cx="314327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«Елочка»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96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81" r="5270"/>
          <a:stretch>
            <a:fillRect/>
          </a:stretch>
        </p:blipFill>
        <p:spPr bwMode="auto">
          <a:xfrm>
            <a:off x="5929322" y="785794"/>
            <a:ext cx="2143140" cy="22905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527805" y="3107581"/>
            <a:ext cx="277337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Д/И 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Логогусеница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3520753"/>
            <a:ext cx="2196872" cy="29291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260648"/>
            <a:ext cx="4176464" cy="6309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Жадина»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перевоплощается в «жадину» (либо используется игрушка-заместитель) и проговаривает слова, затем словосочетания,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согласовывая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с местоимениями. 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«Живые — неживые слова»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Ребёнку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предлагается выбрать картинки с автоматизируемым звуком и разделить их на две группы (одушевлённые и неодушевлённые предметы)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Рыбалка»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Поймав «рыбку – слово» (рыбку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картинкой),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учится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только правильно произносить слово с автоматизируемым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звуком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Бюро находок» 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Кто потерял хвост? Чей это хвост?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Ребенок: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Кошка потеряла хвост. Это кошачий хвост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Словесный 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лабиринт»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находит предметные картинки, название которых начинается с одного и того же звука (например самолёт - сапоги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Логогусеница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подбирает предметные картинки в названии которых есть заданный звук</a:t>
            </a: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9" y="142852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в словах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071670" y="285728"/>
            <a:ext cx="485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-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в словах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48" y="968868"/>
            <a:ext cx="3786214" cy="50453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696893" cy="4929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642910" y="5857892"/>
            <a:ext cx="792961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«Звуковой куб» Заполнить игровое поле словами с заданным звуком</a:t>
            </a:r>
          </a:p>
        </p:txBody>
      </p:sp>
    </p:spTree>
    <p:extLst>
      <p:ext uri="{BB962C8B-B14F-4D97-AF65-F5344CB8AC3E}">
        <p14:creationId xmlns="" xmlns:p14="http://schemas.microsoft.com/office/powerpoint/2010/main" val="21277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4572008"/>
            <a:ext cx="885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Проблемой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становления звукопроизношения детей дошкольного возраста занимались многие ученые, в том числе М.М. Алексеева, Л.Н.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Ефименкова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Т.В. Туманова, Т.Б. Филичева, М.Ф. Фомичева, Г.В. Чиркина и многие другие, которые отмечают, что дошкольный возраст наиболее благоприятен для постановки звуков, формирования и развития речи у детей с нарушением звукопроизношения.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выделяются три этапа работы по коррекции звукопроизношения.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4348" y="3286124"/>
            <a:ext cx="235745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дыхательный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14678" y="3286124"/>
            <a:ext cx="2928958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голосообразовательный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86512" y="3286124"/>
            <a:ext cx="235745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артикуляционный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5400000">
            <a:off x="4273148" y="-1344248"/>
            <a:ext cx="740577" cy="77153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42976" y="2285992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Отделы периферического речевого аппарата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428728" y="285749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357686" y="285749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7215206" y="285749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4282" y="357166"/>
            <a:ext cx="8715436" cy="12144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Звукопроизношение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  процесс производства звуков речи, осуществляемый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согласованной работой трех отделов периферического речевого аппарата, регулируемой центральной нервной системой.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6230" y="82688"/>
            <a:ext cx="8416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по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коррекции звукопроизношения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4022047219"/>
              </p:ext>
            </p:extLst>
          </p:nvPr>
        </p:nvGraphicFramePr>
        <p:xfrm>
          <a:off x="116230" y="620688"/>
          <a:ext cx="8884926" cy="6023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5395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Цель педагогической деятельности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712968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</a:rPr>
              <a:t>Постановка и автоматизация звуков речи у детей с ОНР через проведение системы дидактических игр и упражнений </a:t>
            </a:r>
          </a:p>
          <a:p>
            <a:pPr marL="0" indent="0">
              <a:buNone/>
            </a:pPr>
            <a:r>
              <a:rPr lang="ru-RU" sz="1700" b="1" i="1" dirty="0" smtClean="0">
                <a:solidFill>
                  <a:srgbClr val="FF0000"/>
                </a:solidFill>
                <a:latin typeface="+mj-lt"/>
              </a:rPr>
              <a:t>Задачи:</a:t>
            </a:r>
            <a:r>
              <a:rPr lang="ru-RU" sz="1700" b="1" i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ru-RU" sz="1700" b="1" i="1" dirty="0" smtClean="0">
                <a:solidFill>
                  <a:srgbClr val="002060"/>
                </a:solidFill>
                <a:latin typeface="+mj-lt"/>
              </a:rPr>
              <a:t>1.</a:t>
            </a:r>
            <a:r>
              <a:rPr lang="ru-RU" sz="1700" b="1" dirty="0">
                <a:solidFill>
                  <a:srgbClr val="002060"/>
                </a:solidFill>
              </a:rPr>
              <a:t> Развитие артикуляторной моторики (формирование кинестетической и кинетической организации двигательного акта</a:t>
            </a:r>
            <a:r>
              <a:rPr lang="ru-RU" sz="1700" b="1" dirty="0" smtClean="0">
                <a:solidFill>
                  <a:srgbClr val="002060"/>
                </a:solidFill>
              </a:rPr>
              <a:t>).</a:t>
            </a:r>
          </a:p>
          <a:p>
            <a:pPr marL="0" indent="0">
              <a:buNone/>
            </a:pPr>
            <a:r>
              <a:rPr lang="ru-RU" sz="1500" dirty="0">
                <a:solidFill>
                  <a:srgbClr val="002060"/>
                </a:solidFill>
              </a:rPr>
              <a:t>Реализуется с помощью проведения дифференцированного массажа лицевой и речевой мускулатуры, артикуляционной </a:t>
            </a:r>
            <a:r>
              <a:rPr lang="ru-RU" sz="1500" dirty="0" smtClean="0">
                <a:solidFill>
                  <a:srgbClr val="002060"/>
                </a:solidFill>
              </a:rPr>
              <a:t>гимнастики</a:t>
            </a:r>
            <a:r>
              <a:rPr lang="ru-RU" sz="1500" dirty="0">
                <a:solidFill>
                  <a:srgbClr val="002060"/>
                </a:solidFill>
              </a:rPr>
              <a:t>;</a:t>
            </a:r>
            <a:r>
              <a:rPr lang="ru-RU" sz="1500" dirty="0" smtClean="0">
                <a:solidFill>
                  <a:srgbClr val="002060"/>
                </a:solidFill>
              </a:rPr>
              <a:t> </a:t>
            </a:r>
            <a:r>
              <a:rPr lang="ru-RU" sz="1500" dirty="0">
                <a:solidFill>
                  <a:srgbClr val="002060"/>
                </a:solidFill>
              </a:rPr>
              <a:t>развитие навыка диафрагмального </a:t>
            </a:r>
            <a:r>
              <a:rPr lang="ru-RU" sz="1500" dirty="0" smtClean="0">
                <a:solidFill>
                  <a:srgbClr val="002060"/>
                </a:solidFill>
              </a:rPr>
              <a:t>дыхания, развитие </a:t>
            </a:r>
            <a:r>
              <a:rPr lang="ru-RU" sz="1500" dirty="0">
                <a:solidFill>
                  <a:srgbClr val="002060"/>
                </a:solidFill>
              </a:rPr>
              <a:t>умения осуществлять ротовой и носовой </a:t>
            </a:r>
            <a:r>
              <a:rPr lang="ru-RU" sz="1500" dirty="0" smtClean="0">
                <a:solidFill>
                  <a:srgbClr val="002060"/>
                </a:solidFill>
              </a:rPr>
              <a:t>выдох, развитие </a:t>
            </a:r>
            <a:r>
              <a:rPr lang="ru-RU" sz="1500" dirty="0">
                <a:solidFill>
                  <a:srgbClr val="002060"/>
                </a:solidFill>
              </a:rPr>
              <a:t>силы и длительности </a:t>
            </a:r>
            <a:r>
              <a:rPr lang="ru-RU" sz="1500" dirty="0" smtClean="0">
                <a:solidFill>
                  <a:srgbClr val="002060"/>
                </a:solidFill>
              </a:rPr>
              <a:t>выдоха, развитие </a:t>
            </a:r>
            <a:r>
              <a:rPr lang="ru-RU" sz="1500" dirty="0">
                <a:solidFill>
                  <a:srgbClr val="002060"/>
                </a:solidFill>
              </a:rPr>
              <a:t>умения осуществлять форсированный (резкий и сильный) и фиксированный (длительный и плавный) выдох, направленный </a:t>
            </a:r>
            <a:r>
              <a:rPr lang="ru-RU" sz="1500" dirty="0" smtClean="0">
                <a:solidFill>
                  <a:srgbClr val="002060"/>
                </a:solidFill>
              </a:rPr>
              <a:t>выдох, развитие </a:t>
            </a:r>
            <a:r>
              <a:rPr lang="ru-RU" sz="1500" dirty="0">
                <a:solidFill>
                  <a:srgbClr val="002060"/>
                </a:solidFill>
              </a:rPr>
              <a:t>умения осуществлять речь на выдохе и распределять выдох в процессе речи.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+mj-lt"/>
              </a:rPr>
              <a:t>2. </a:t>
            </a:r>
            <a:r>
              <a:rPr lang="ru-RU" sz="1700" b="1" dirty="0">
                <a:solidFill>
                  <a:srgbClr val="002060"/>
                </a:solidFill>
              </a:rPr>
              <a:t>Развитие речеслухового восприятия и фонематических функций (развитие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lang="ru-RU" sz="1700" b="1" dirty="0">
                <a:solidFill>
                  <a:srgbClr val="002060"/>
                </a:solidFill>
              </a:rPr>
              <a:t> и дифференциации звуков; фонематического анализа и синтеза</a:t>
            </a:r>
            <a:r>
              <a:rPr lang="ru-RU" sz="1700" b="1" dirty="0" smtClean="0">
                <a:solidFill>
                  <a:srgbClr val="002060"/>
                </a:solidFill>
              </a:rPr>
              <a:t>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500" dirty="0">
                <a:solidFill>
                  <a:srgbClr val="002060"/>
                </a:solidFill>
              </a:rPr>
              <a:t>Реализуется с </a:t>
            </a:r>
            <a:r>
              <a:rPr lang="ru-RU" sz="1500" dirty="0" smtClean="0">
                <a:solidFill>
                  <a:srgbClr val="002060"/>
                </a:solidFill>
              </a:rPr>
              <a:t>помощью проведения упражнений на дифференциацию </a:t>
            </a:r>
            <a:r>
              <a:rPr lang="ru-RU" sz="1500" dirty="0">
                <a:solidFill>
                  <a:srgbClr val="002060"/>
                </a:solidFill>
              </a:rPr>
              <a:t>неречевых </a:t>
            </a:r>
            <a:r>
              <a:rPr lang="ru-RU" sz="1500" dirty="0" smtClean="0">
                <a:solidFill>
                  <a:srgbClr val="002060"/>
                </a:solidFill>
              </a:rPr>
              <a:t>звуков; развитие </a:t>
            </a:r>
            <a:r>
              <a:rPr lang="ru-RU" sz="1500" dirty="0">
                <a:solidFill>
                  <a:srgbClr val="002060"/>
                </a:solidFill>
              </a:rPr>
              <a:t>умения различать </a:t>
            </a:r>
            <a:r>
              <a:rPr lang="ru-RU" sz="1500" dirty="0" smtClean="0">
                <a:solidFill>
                  <a:srgbClr val="002060"/>
                </a:solidFill>
              </a:rPr>
              <a:t>высоту, развитие </a:t>
            </a:r>
            <a:r>
              <a:rPr lang="ru-RU" sz="1500" dirty="0">
                <a:solidFill>
                  <a:srgbClr val="002060"/>
                </a:solidFill>
              </a:rPr>
              <a:t>силы и тембра </a:t>
            </a:r>
            <a:r>
              <a:rPr lang="ru-RU" sz="1500" dirty="0" smtClean="0">
                <a:solidFill>
                  <a:srgbClr val="002060"/>
                </a:solidFill>
              </a:rPr>
              <a:t>голоса; дифференциация </a:t>
            </a:r>
            <a:r>
              <a:rPr lang="ru-RU" sz="1500" dirty="0">
                <a:solidFill>
                  <a:srgbClr val="002060"/>
                </a:solidFill>
              </a:rPr>
              <a:t>слов близких по </a:t>
            </a:r>
            <a:r>
              <a:rPr lang="ru-RU" sz="1500" dirty="0" smtClean="0">
                <a:solidFill>
                  <a:srgbClr val="002060"/>
                </a:solidFill>
              </a:rPr>
              <a:t>звучанию; различение слогов; соотношение </a:t>
            </a:r>
            <a:r>
              <a:rPr lang="ru-RU" sz="1500" dirty="0">
                <a:solidFill>
                  <a:srgbClr val="002060"/>
                </a:solidFill>
              </a:rPr>
              <a:t>речевого звука со зрительным </a:t>
            </a:r>
            <a:r>
              <a:rPr lang="ru-RU" sz="1500" dirty="0" smtClean="0">
                <a:solidFill>
                  <a:srgbClr val="002060"/>
                </a:solidFill>
              </a:rPr>
              <a:t>символом; развитие </a:t>
            </a:r>
            <a:r>
              <a:rPr lang="ru-RU" sz="1500" dirty="0">
                <a:solidFill>
                  <a:srgbClr val="002060"/>
                </a:solidFill>
              </a:rPr>
              <a:t>элементарных навыков звукового анализа</a:t>
            </a:r>
            <a:r>
              <a:rPr lang="ru-RU" sz="1500" dirty="0" smtClean="0">
                <a:solidFill>
                  <a:srgbClr val="002060"/>
                </a:solidFill>
              </a:rPr>
              <a:t>.</a:t>
            </a:r>
            <a:endParaRPr lang="ru-RU" sz="17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+mj-lt"/>
              </a:rPr>
              <a:t>3.</a:t>
            </a:r>
            <a:r>
              <a:rPr lang="ru-RU" sz="1700" b="1" dirty="0">
                <a:solidFill>
                  <a:srgbClr val="002060"/>
                </a:solidFill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</a:rPr>
              <a:t>Формирование первоначальных произносительных умений и навыков у детей с ОНР. </a:t>
            </a:r>
            <a:r>
              <a:rPr lang="ru-RU" sz="1500" dirty="0" smtClean="0">
                <a:solidFill>
                  <a:srgbClr val="002060"/>
                </a:solidFill>
              </a:rPr>
              <a:t>Содержание </a:t>
            </a:r>
            <a:r>
              <a:rPr lang="ru-RU" sz="1500" dirty="0">
                <a:solidFill>
                  <a:srgbClr val="002060"/>
                </a:solidFill>
              </a:rPr>
              <a:t>работы: объединение отработанных на подготовительном этапе движений и положений органов артикуляционного аппарата и создание артикуляционной базы данного звука, добавление воздушной струи и голоса (для сонорных и звонких), отработка произношения изолированного </a:t>
            </a:r>
            <a:r>
              <a:rPr lang="ru-RU" sz="1500" dirty="0" smtClean="0">
                <a:solidFill>
                  <a:srgbClr val="002060"/>
                </a:solidFill>
              </a:rPr>
              <a:t>звука</a:t>
            </a:r>
            <a:r>
              <a:rPr lang="en-US" sz="1500" dirty="0" smtClean="0">
                <a:solidFill>
                  <a:srgbClr val="002060"/>
                </a:solidFill>
              </a:rPr>
              <a:t>/</a:t>
            </a:r>
            <a:r>
              <a:rPr lang="ru-RU" sz="1500" dirty="0" smtClean="0">
                <a:solidFill>
                  <a:srgbClr val="002060"/>
                </a:solidFill>
              </a:rPr>
              <a:t/>
            </a:r>
            <a:br>
              <a:rPr lang="ru-RU" sz="1500" dirty="0" smtClean="0">
                <a:solidFill>
                  <a:srgbClr val="002060"/>
                </a:solidFill>
              </a:rPr>
            </a:br>
            <a:r>
              <a:rPr lang="ru-RU" sz="1500" b="1" dirty="0" smtClean="0">
                <a:solidFill>
                  <a:srgbClr val="002060"/>
                </a:solidFill>
              </a:rPr>
              <a:t/>
            </a:r>
            <a:br>
              <a:rPr lang="ru-RU" sz="1500" b="1" dirty="0" smtClean="0">
                <a:solidFill>
                  <a:srgbClr val="002060"/>
                </a:solidFill>
              </a:rPr>
            </a:br>
            <a:r>
              <a:rPr lang="ru-RU" sz="1700" b="1" dirty="0" smtClean="0">
                <a:solidFill>
                  <a:srgbClr val="002060"/>
                </a:solidFill>
              </a:rPr>
              <a:t>4. Коррекция </a:t>
            </a:r>
            <a:r>
              <a:rPr lang="ru-RU" sz="1700" b="1" dirty="0">
                <a:solidFill>
                  <a:srgbClr val="002060"/>
                </a:solidFill>
              </a:rPr>
              <a:t>нарушений звукопроизношения</a:t>
            </a:r>
            <a:r>
              <a:rPr lang="ru-RU" sz="1700" b="1" dirty="0" smtClean="0">
                <a:solidFill>
                  <a:srgbClr val="002060"/>
                </a:solidFill>
              </a:rPr>
              <a:t>.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500" dirty="0">
                <a:solidFill>
                  <a:srgbClr val="002060"/>
                </a:solidFill>
              </a:rPr>
              <a:t>Содержание работы: составляет постепенное, последовательное введение поставленного звука в слоги, слова, предложения, </a:t>
            </a:r>
            <a:r>
              <a:rPr lang="ru-RU" sz="1500" dirty="0" err="1">
                <a:solidFill>
                  <a:srgbClr val="002060"/>
                </a:solidFill>
              </a:rPr>
              <a:t>чистоговорки</a:t>
            </a:r>
            <a:r>
              <a:rPr lang="ru-RU" sz="1500" dirty="0">
                <a:solidFill>
                  <a:srgbClr val="002060"/>
                </a:solidFill>
              </a:rPr>
              <a:t>, стихи, рассказы и в самостоятельную речь </a:t>
            </a:r>
            <a:r>
              <a:rPr lang="ru-RU" sz="1500" dirty="0" smtClean="0">
                <a:solidFill>
                  <a:srgbClr val="002060"/>
                </a:solidFill>
              </a:rPr>
              <a:t>ребенка.</a:t>
            </a:r>
            <a:endParaRPr lang="ru-RU" sz="1700" b="1" dirty="0">
              <a:solidFill>
                <a:srgbClr val="002060"/>
              </a:solidFill>
            </a:endParaRPr>
          </a:p>
          <a:p>
            <a:endParaRPr lang="ru-RU" sz="1700" dirty="0" smtClean="0">
              <a:latin typeface="+mj-lt"/>
            </a:endParaRPr>
          </a:p>
          <a:p>
            <a:endParaRPr lang="ru-RU" sz="1400" dirty="0" smtClean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2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596821011"/>
              </p:ext>
            </p:extLst>
          </p:nvPr>
        </p:nvGraphicFramePr>
        <p:xfrm>
          <a:off x="-1643106" y="428604"/>
          <a:ext cx="122873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4282" y="71414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автоматизации звуков у дошкольников с ОНР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567934188"/>
              </p:ext>
            </p:extLst>
          </p:nvPr>
        </p:nvGraphicFramePr>
        <p:xfrm>
          <a:off x="-1500230" y="857232"/>
          <a:ext cx="12073022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7126" y="285728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Приёмы повышения эффективности выполнения артикуляционных упражнений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и упражнения для автоматизации звуков у детей с ОНР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4282" y="513807"/>
            <a:ext cx="4286280" cy="59093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Звукоед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герой,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который “похищает” звук из слова, а дети должны спасти звук – вернуть его в слово и сказать это слово правильно: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...а –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глаЗа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к...от –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кРот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Алёну...ка –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Это очень трудно, но доставляет детям удовольствие побыть в роли спасателей и справиться со злодеем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Звукоедом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Пружинка»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растягивает пружинку, произнося автоматизируемый звук.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Полянка»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прижимает пальцы поочередно к массажному коврику «Травка», произнося автоматизируемый звук.</a:t>
            </a:r>
          </a:p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Волшебный клубочек»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сматывает нитку в клубок, произнося автоматизируемый звук.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Звук- путешественник»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Автоматизируемый звук отправился «путешествовать» по кабинету, по сюжетной картине, по столу, по игровому полю. Ребёнок длительно произносит звук, проходя по указанному маршруту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Разноцветные прищепки» 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использует пособия с прищепками, произнося автоматизируемый звук,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 данное пособие и для дифференциации звуков.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00562" y="357166"/>
            <a:ext cx="4347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Автоматизация изолированного звука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1986197" cy="25605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фото Кузьмичёва\IMG_20201214_104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857232"/>
            <a:ext cx="2000264" cy="26670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786578" y="3429000"/>
            <a:ext cx="200026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«Разноцветные прищепки»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4876" y="4357694"/>
            <a:ext cx="200026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Д/упражнение «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Звукоед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57356" y="357166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изолированного звука</a:t>
            </a:r>
            <a:endParaRPr lang="ru-RU" sz="1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2786081" cy="37147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71802" y="1428736"/>
            <a:ext cx="285752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5720" y="5143512"/>
            <a:ext cx="8501122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«Проведи звук по звуковой дорожке»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одна дорожка ровная и, идя по ней, слоги нужно произносить спокойным, негромким голосом, другая дорожка ведёт по цветочкам и слоги произносятся то громко, то тихо, а вот третья дорожка ведёт в небо, и в начале пути звук произносится очень тихо, затем всё громче и громче, а на вершине облака – очень громко. </a:t>
            </a:r>
          </a:p>
          <a:p>
            <a:endParaRPr lang="ru-RU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00108"/>
            <a:ext cx="2839661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714750" cy="27860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71810"/>
            <a:ext cx="2757806" cy="35776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t="27660" r="1064" b="17021"/>
          <a:stretch>
            <a:fillRect/>
          </a:stretch>
        </p:blipFill>
        <p:spPr bwMode="auto">
          <a:xfrm>
            <a:off x="4286248" y="4714884"/>
            <a:ext cx="442915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Кузьмичёва\фото Кузьмичёва\IMG_20201015_095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07851" y="-178619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43240" y="3571876"/>
            <a:ext cx="58579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Д/упражнение  «Проведи звук по звуковой дорожке»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3199</TotalTime>
  <Words>998</Words>
  <Application>Microsoft Office PowerPoint</Application>
  <PresentationFormat>Экран (4:3)</PresentationFormat>
  <Paragraphs>152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Справедливость</vt:lpstr>
      <vt:lpstr>Слайд 1</vt:lpstr>
      <vt:lpstr>Слайд 2</vt:lpstr>
      <vt:lpstr>Слайд 3</vt:lpstr>
      <vt:lpstr>Цель педагогической деятельности </vt:lpstr>
      <vt:lpstr>Слайд 5</vt:lpstr>
      <vt:lpstr>Слайд 6</vt:lpstr>
      <vt:lpstr>Слайд 7</vt:lpstr>
      <vt:lpstr>I  - Автоматизация изолированного звука</vt:lpstr>
      <vt:lpstr>Слайд 9</vt:lpstr>
      <vt:lpstr>Слайд 10</vt:lpstr>
      <vt:lpstr>Слайд 11</vt:lpstr>
      <vt:lpstr>Слайд 12</vt:lpstr>
      <vt:lpstr>Слайд 13</vt:lpstr>
      <vt:lpstr>Слайд 14</vt:lpstr>
      <vt:lpstr>III  - Автоматизация звука в словах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373</cp:revision>
  <dcterms:created xsi:type="dcterms:W3CDTF">2020-10-11T10:19:37Z</dcterms:created>
  <dcterms:modified xsi:type="dcterms:W3CDTF">2026-04-14T11:09:10Z</dcterms:modified>
</cp:coreProperties>
</file>