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8"/>
  </p:notesMasterIdLst>
  <p:handoutMasterIdLst>
    <p:handoutMasterId r:id="rId49"/>
  </p:handoutMasterIdLst>
  <p:sldIdLst>
    <p:sldId id="272" r:id="rId2"/>
    <p:sldId id="277" r:id="rId3"/>
    <p:sldId id="321" r:id="rId4"/>
    <p:sldId id="323" r:id="rId5"/>
    <p:sldId id="324" r:id="rId6"/>
    <p:sldId id="279" r:id="rId7"/>
    <p:sldId id="339" r:id="rId8"/>
    <p:sldId id="343" r:id="rId9"/>
    <p:sldId id="282" r:id="rId10"/>
    <p:sldId id="330" r:id="rId11"/>
    <p:sldId id="283" r:id="rId12"/>
    <p:sldId id="284" r:id="rId13"/>
    <p:sldId id="353" r:id="rId14"/>
    <p:sldId id="309" r:id="rId15"/>
    <p:sldId id="327" r:id="rId16"/>
    <p:sldId id="329" r:id="rId17"/>
    <p:sldId id="328" r:id="rId18"/>
    <p:sldId id="341" r:id="rId19"/>
    <p:sldId id="337" r:id="rId20"/>
    <p:sldId id="304" r:id="rId21"/>
    <p:sldId id="305" r:id="rId22"/>
    <p:sldId id="336" r:id="rId23"/>
    <p:sldId id="295" r:id="rId24"/>
    <p:sldId id="342" r:id="rId25"/>
    <p:sldId id="306" r:id="rId26"/>
    <p:sldId id="303" r:id="rId27"/>
    <p:sldId id="278" r:id="rId28"/>
    <p:sldId id="285" r:id="rId29"/>
    <p:sldId id="288" r:id="rId30"/>
    <p:sldId id="310" r:id="rId31"/>
    <p:sldId id="311" r:id="rId32"/>
    <p:sldId id="352" r:id="rId33"/>
    <p:sldId id="302" r:id="rId34"/>
    <p:sldId id="317" r:id="rId35"/>
    <p:sldId id="347" r:id="rId36"/>
    <p:sldId id="348" r:id="rId37"/>
    <p:sldId id="344" r:id="rId38"/>
    <p:sldId id="346" r:id="rId39"/>
    <p:sldId id="349" r:id="rId40"/>
    <p:sldId id="316" r:id="rId41"/>
    <p:sldId id="350" r:id="rId42"/>
    <p:sldId id="351" r:id="rId43"/>
    <p:sldId id="333" r:id="rId44"/>
    <p:sldId id="286" r:id="rId45"/>
    <p:sldId id="322" r:id="rId46"/>
    <p:sldId id="332" r:id="rId47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94711" autoAdjust="0"/>
  </p:normalViewPr>
  <p:slideViewPr>
    <p:cSldViewPr showGuides="1">
      <p:cViewPr varScale="1">
        <p:scale>
          <a:sx n="70" d="100"/>
          <a:sy n="70" d="100"/>
        </p:scale>
        <p:origin x="732" y="60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6" d="100"/>
          <a:sy n="86" d="100"/>
        </p:scale>
        <p:origin x="3012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ke Test User" userId="SID-0" providerId="Test" clId="FakeClientId"/>
    <pc:docChg chg="modSld modMainMaster modNotesMaster modHandout">
      <pc:chgData name="Fake Test User" userId="SID-0" providerId="Test" clId="FakeClientId" dt="2019-02-02T07:47:49.755" v="36" actId="790"/>
      <pc:docMkLst>
        <pc:docMk/>
      </pc:docMkLst>
      <pc:sldChg chg="modSp modNotes">
        <pc:chgData name="Fake Test User" userId="SID-0" providerId="Test" clId="FakeClientId" dt="2019-02-02T07:47:30.553" v="32" actId="790"/>
        <pc:sldMkLst>
          <pc:docMk/>
          <pc:sldMk cId="2404973060" sldId="272"/>
        </pc:sldMkLst>
        <pc:spChg chg="mod">
          <ac:chgData name="Fake Test User" userId="SID-0" providerId="Test" clId="FakeClientId" dt="2019-02-02T07:34:37.835" v="2" actId="790"/>
          <ac:spMkLst>
            <pc:docMk/>
            <pc:sldMk cId="2404973060" sldId="272"/>
            <ac:spMk id="2" creationId="{00000000-0000-0000-0000-000000000000}"/>
          </ac:spMkLst>
        </pc:spChg>
        <pc:spChg chg="mod">
          <ac:chgData name="Fake Test User" userId="SID-0" providerId="Test" clId="FakeClientId" dt="2019-02-02T07:34:37.835" v="2" actId="790"/>
          <ac:spMkLst>
            <pc:docMk/>
            <pc:sldMk cId="2404973060" sldId="272"/>
            <ac:spMk id="3" creationId="{00000000-0000-0000-0000-000000000000}"/>
          </ac:spMkLst>
        </pc:spChg>
      </pc:sldChg>
      <pc:sldChg chg="modSp modNotes">
        <pc:chgData name="Fake Test User" userId="SID-0" providerId="Test" clId="FakeClientId" dt="2019-02-02T07:47:37.912" v="33" actId="790"/>
        <pc:sldMkLst>
          <pc:docMk/>
          <pc:sldMk cId="2150281400" sldId="273"/>
        </pc:sldMkLst>
        <pc:spChg chg="mod">
          <ac:chgData name="Fake Test User" userId="SID-0" providerId="Test" clId="FakeClientId" dt="2019-02-02T07:34:30.132" v="1" actId="790"/>
          <ac:spMkLst>
            <pc:docMk/>
            <pc:sldMk cId="2150281400" sldId="273"/>
            <ac:spMk id="13" creationId="{00000000-0000-0000-0000-000000000000}"/>
          </ac:spMkLst>
        </pc:spChg>
        <pc:spChg chg="mod">
          <ac:chgData name="Fake Test User" userId="SID-0" providerId="Test" clId="FakeClientId" dt="2019-02-02T07:34:30.132" v="1" actId="790"/>
          <ac:spMkLst>
            <pc:docMk/>
            <pc:sldMk cId="2150281400" sldId="273"/>
            <ac:spMk id="14" creationId="{00000000-0000-0000-0000-000000000000}"/>
          </ac:spMkLst>
        </pc:spChg>
      </pc:sldChg>
      <pc:sldChg chg="mod modNotes">
        <pc:chgData name="Fake Test User" userId="SID-0" providerId="Test" clId="FakeClientId" dt="2019-02-02T07:47:41.818" v="34" actId="790"/>
        <pc:sldMkLst>
          <pc:docMk/>
          <pc:sldMk cId="775908057" sldId="274"/>
        </pc:sldMkLst>
      </pc:sldChg>
      <pc:sldChg chg="modSp modNotes">
        <pc:chgData name="Fake Test User" userId="SID-0" providerId="Test" clId="FakeClientId" dt="2019-02-02T07:47:45.865" v="35" actId="790"/>
        <pc:sldMkLst>
          <pc:docMk/>
          <pc:sldMk cId="3268112060" sldId="275"/>
        </pc:sldMkLst>
        <pc:spChg chg="mod">
          <ac:chgData name="Fake Test User" userId="SID-0" providerId="Test" clId="FakeClientId" dt="2019-02-02T07:36:30.203" v="11" actId="790"/>
          <ac:spMkLst>
            <pc:docMk/>
            <pc:sldMk cId="3268112060" sldId="275"/>
            <ac:spMk id="2" creationId="{00000000-0000-0000-0000-000000000000}"/>
          </ac:spMkLst>
        </pc:spChg>
        <pc:spChg chg="mod">
          <ac:chgData name="Fake Test User" userId="SID-0" providerId="Test" clId="FakeClientId" dt="2019-02-02T07:36:30.203" v="11" actId="790"/>
          <ac:spMkLst>
            <pc:docMk/>
            <pc:sldMk cId="3268112060" sldId="275"/>
            <ac:spMk id="11" creationId="{00000000-0000-0000-0000-000000000000}"/>
          </ac:spMkLst>
        </pc:spChg>
        <pc:graphicFrameChg chg="modGraphic">
          <ac:chgData name="Fake Test User" userId="SID-0" providerId="Test" clId="FakeClientId" dt="2019-02-02T07:36:38.983" v="13" actId="790"/>
          <ac:graphicFrameMkLst>
            <pc:docMk/>
            <pc:sldMk cId="3268112060" sldId="275"/>
            <ac:graphicFrameMk id="4" creationId="{00000000-0000-0000-0000-000000000000}"/>
          </ac:graphicFrameMkLst>
        </pc:graphicFrameChg>
      </pc:sldChg>
      <pc:sldChg chg="modNotes">
        <pc:chgData name="Fake Test User" userId="SID-0" providerId="Test" clId="FakeClientId" dt="2019-02-02T07:47:49.755" v="36" actId="790"/>
        <pc:sldMkLst>
          <pc:docMk/>
          <pc:sldMk cId="3148824027" sldId="276"/>
        </pc:sldMkLst>
      </pc:sldChg>
      <pc:sldMasterChg chg="modSldLayout">
        <pc:chgData name="Fake Test User" userId="SID-0" providerId="Test" clId="FakeClientId" dt="2019-02-02T07:46:28.510" v="29" actId="790"/>
        <pc:sldMasterMkLst>
          <pc:docMk/>
          <pc:sldMasterMk cId="2055888188" sldId="2147483672"/>
        </pc:sldMasterMkLst>
        <pc:sldLayoutChg chg="modSp">
          <pc:chgData name="Fake Test User" userId="SID-0" providerId="Test" clId="FakeClientId" dt="2019-02-02T07:44:03.535" v="14" actId="790"/>
          <pc:sldLayoutMkLst>
            <pc:docMk/>
            <pc:sldMasterMk cId="2055888188" sldId="2147483672"/>
            <pc:sldLayoutMk cId="2937747410" sldId="2147483674"/>
          </pc:sldLayoutMkLst>
          <pc:spChg chg="mod">
            <ac:chgData name="Fake Test User" userId="SID-0" providerId="Test" clId="FakeClientId" dt="2019-02-02T07:44:03.535" v="14" actId="790"/>
            <ac:spMkLst>
              <pc:docMk/>
              <pc:sldMasterMk cId="2055888188" sldId="2147483672"/>
              <pc:sldLayoutMk cId="2937747410" sldId="2147483674"/>
              <ac:spMk id="2" creationId="{00000000-0000-0000-0000-000000000000}"/>
            </ac:spMkLst>
          </pc:spChg>
          <pc:spChg chg="mod">
            <ac:chgData name="Fake Test User" userId="SID-0" providerId="Test" clId="FakeClientId" dt="2019-02-02T07:44:03.535" v="14" actId="790"/>
            <ac:spMkLst>
              <pc:docMk/>
              <pc:sldMasterMk cId="2055888188" sldId="2147483672"/>
              <pc:sldLayoutMk cId="2937747410" sldId="2147483674"/>
              <ac:spMk id="3" creationId="{00000000-0000-0000-0000-000000000000}"/>
            </ac:spMkLst>
          </pc:spChg>
          <pc:spChg chg="mod">
            <ac:chgData name="Fake Test User" userId="SID-0" providerId="Test" clId="FakeClientId" dt="2019-02-02T07:44:03.535" v="14" actId="790"/>
            <ac:spMkLst>
              <pc:docMk/>
              <pc:sldMasterMk cId="2055888188" sldId="2147483672"/>
              <pc:sldLayoutMk cId="2937747410" sldId="2147483674"/>
              <ac:spMk id="4" creationId="{00000000-0000-0000-0000-000000000000}"/>
            </ac:spMkLst>
          </pc:spChg>
          <pc:spChg chg="mod">
            <ac:chgData name="Fake Test User" userId="SID-0" providerId="Test" clId="FakeClientId" dt="2019-02-02T07:44:03.535" v="14" actId="790"/>
            <ac:spMkLst>
              <pc:docMk/>
              <pc:sldMasterMk cId="2055888188" sldId="2147483672"/>
              <pc:sldLayoutMk cId="2937747410" sldId="2147483674"/>
              <ac:spMk id="5" creationId="{00000000-0000-0000-0000-000000000000}"/>
            </ac:spMkLst>
          </pc:spChg>
          <pc:spChg chg="mod">
            <ac:chgData name="Fake Test User" userId="SID-0" providerId="Test" clId="FakeClientId" dt="2019-02-02T07:44:03.535" v="14" actId="790"/>
            <ac:spMkLst>
              <pc:docMk/>
              <pc:sldMasterMk cId="2055888188" sldId="2147483672"/>
              <pc:sldLayoutMk cId="2937747410" sldId="2147483674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9-02-02T07:44:11.769" v="15" actId="790"/>
          <pc:sldLayoutMkLst>
            <pc:docMk/>
            <pc:sldMasterMk cId="2055888188" sldId="2147483672"/>
            <pc:sldLayoutMk cId="3117983739" sldId="2147483675"/>
          </pc:sldLayoutMkLst>
          <pc:spChg chg="mod">
            <ac:chgData name="Fake Test User" userId="SID-0" providerId="Test" clId="FakeClientId" dt="2019-02-02T07:44:11.769" v="15" actId="790"/>
            <ac:spMkLst>
              <pc:docMk/>
              <pc:sldMasterMk cId="2055888188" sldId="2147483672"/>
              <pc:sldLayoutMk cId="3117983739" sldId="2147483675"/>
              <ac:spMk id="2" creationId="{00000000-0000-0000-0000-000000000000}"/>
            </ac:spMkLst>
          </pc:spChg>
          <pc:spChg chg="mod">
            <ac:chgData name="Fake Test User" userId="SID-0" providerId="Test" clId="FakeClientId" dt="2019-02-02T07:44:11.769" v="15" actId="790"/>
            <ac:spMkLst>
              <pc:docMk/>
              <pc:sldMasterMk cId="2055888188" sldId="2147483672"/>
              <pc:sldLayoutMk cId="3117983739" sldId="2147483675"/>
              <ac:spMk id="3" creationId="{00000000-0000-0000-0000-000000000000}"/>
            </ac:spMkLst>
          </pc:spChg>
          <pc:spChg chg="mod">
            <ac:chgData name="Fake Test User" userId="SID-0" providerId="Test" clId="FakeClientId" dt="2019-02-02T07:44:11.769" v="15" actId="790"/>
            <ac:spMkLst>
              <pc:docMk/>
              <pc:sldMasterMk cId="2055888188" sldId="2147483672"/>
              <pc:sldLayoutMk cId="3117983739" sldId="2147483675"/>
              <ac:spMk id="4" creationId="{00000000-0000-0000-0000-000000000000}"/>
            </ac:spMkLst>
          </pc:spChg>
          <pc:spChg chg="mod">
            <ac:chgData name="Fake Test User" userId="SID-0" providerId="Test" clId="FakeClientId" dt="2019-02-02T07:44:11.769" v="15" actId="790"/>
            <ac:spMkLst>
              <pc:docMk/>
              <pc:sldMasterMk cId="2055888188" sldId="2147483672"/>
              <pc:sldLayoutMk cId="3117983739" sldId="2147483675"/>
              <ac:spMk id="5" creationId="{00000000-0000-0000-0000-000000000000}"/>
            </ac:spMkLst>
          </pc:spChg>
          <pc:spChg chg="mod">
            <ac:chgData name="Fake Test User" userId="SID-0" providerId="Test" clId="FakeClientId" dt="2019-02-02T07:44:11.769" v="15" actId="790"/>
            <ac:spMkLst>
              <pc:docMk/>
              <pc:sldMasterMk cId="2055888188" sldId="2147483672"/>
              <pc:sldLayoutMk cId="3117983739" sldId="2147483675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9-02-02T07:45:55.809" v="22" actId="790"/>
          <pc:sldLayoutMkLst>
            <pc:docMk/>
            <pc:sldMasterMk cId="2055888188" sldId="2147483672"/>
            <pc:sldLayoutMk cId="847973970" sldId="2147483676"/>
          </pc:sldLayoutMkLst>
          <pc:spChg chg="mod">
            <ac:chgData name="Fake Test User" userId="SID-0" providerId="Test" clId="FakeClientId" dt="2019-02-02T07:45:55.809" v="22" actId="790"/>
            <ac:spMkLst>
              <pc:docMk/>
              <pc:sldMasterMk cId="2055888188" sldId="2147483672"/>
              <pc:sldLayoutMk cId="847973970" sldId="2147483676"/>
              <ac:spMk id="2" creationId="{00000000-0000-0000-0000-000000000000}"/>
            </ac:spMkLst>
          </pc:spChg>
          <pc:spChg chg="mod">
            <ac:chgData name="Fake Test User" userId="SID-0" providerId="Test" clId="FakeClientId" dt="2019-02-02T07:45:55.809" v="22" actId="790"/>
            <ac:spMkLst>
              <pc:docMk/>
              <pc:sldMasterMk cId="2055888188" sldId="2147483672"/>
              <pc:sldLayoutMk cId="847973970" sldId="2147483676"/>
              <ac:spMk id="3" creationId="{00000000-0000-0000-0000-000000000000}"/>
            </ac:spMkLst>
          </pc:spChg>
          <pc:spChg chg="mod">
            <ac:chgData name="Fake Test User" userId="SID-0" providerId="Test" clId="FakeClientId" dt="2019-02-02T07:45:55.809" v="22" actId="790"/>
            <ac:spMkLst>
              <pc:docMk/>
              <pc:sldMasterMk cId="2055888188" sldId="2147483672"/>
              <pc:sldLayoutMk cId="847973970" sldId="2147483676"/>
              <ac:spMk id="4" creationId="{00000000-0000-0000-0000-000000000000}"/>
            </ac:spMkLst>
          </pc:spChg>
          <pc:spChg chg="mod">
            <ac:chgData name="Fake Test User" userId="SID-0" providerId="Test" clId="FakeClientId" dt="2019-02-02T07:45:55.809" v="22" actId="790"/>
            <ac:spMkLst>
              <pc:docMk/>
              <pc:sldMasterMk cId="2055888188" sldId="2147483672"/>
              <pc:sldLayoutMk cId="847973970" sldId="2147483676"/>
              <ac:spMk id="5" creationId="{00000000-0000-0000-0000-000000000000}"/>
            </ac:spMkLst>
          </pc:spChg>
          <pc:spChg chg="mod">
            <ac:chgData name="Fake Test User" userId="SID-0" providerId="Test" clId="FakeClientId" dt="2019-02-02T07:45:55.809" v="22" actId="790"/>
            <ac:spMkLst>
              <pc:docMk/>
              <pc:sldMasterMk cId="2055888188" sldId="2147483672"/>
              <pc:sldLayoutMk cId="847973970" sldId="2147483676"/>
              <ac:spMk id="6" creationId="{00000000-0000-0000-0000-000000000000}"/>
            </ac:spMkLst>
          </pc:spChg>
          <pc:spChg chg="mod">
            <ac:chgData name="Fake Test User" userId="SID-0" providerId="Test" clId="FakeClientId" dt="2019-02-02T07:45:55.809" v="22" actId="790"/>
            <ac:spMkLst>
              <pc:docMk/>
              <pc:sldMasterMk cId="2055888188" sldId="2147483672"/>
              <pc:sldLayoutMk cId="847973970" sldId="2147483676"/>
              <ac:spMk id="7" creationId="{00000000-0000-0000-0000-000000000000}"/>
            </ac:spMkLst>
          </pc:spChg>
        </pc:sldLayoutChg>
        <pc:sldLayoutChg chg="modSp">
          <pc:chgData name="Fake Test User" userId="SID-0" providerId="Test" clId="FakeClientId" dt="2019-02-02T07:46:02.840" v="23" actId="790"/>
          <pc:sldLayoutMkLst>
            <pc:docMk/>
            <pc:sldMasterMk cId="2055888188" sldId="2147483672"/>
            <pc:sldLayoutMk cId="2096214922" sldId="2147483677"/>
          </pc:sldLayoutMkLst>
          <pc:spChg chg="mod">
            <ac:chgData name="Fake Test User" userId="SID-0" providerId="Test" clId="FakeClientId" dt="2019-02-02T07:46:02.840" v="23" actId="790"/>
            <ac:spMkLst>
              <pc:docMk/>
              <pc:sldMasterMk cId="2055888188" sldId="2147483672"/>
              <pc:sldLayoutMk cId="2096214922" sldId="2147483677"/>
              <ac:spMk id="2" creationId="{00000000-0000-0000-0000-000000000000}"/>
            </ac:spMkLst>
          </pc:spChg>
          <pc:spChg chg="mod">
            <ac:chgData name="Fake Test User" userId="SID-0" providerId="Test" clId="FakeClientId" dt="2019-02-02T07:46:02.840" v="23" actId="790"/>
            <ac:spMkLst>
              <pc:docMk/>
              <pc:sldMasterMk cId="2055888188" sldId="2147483672"/>
              <pc:sldLayoutMk cId="2096214922" sldId="2147483677"/>
              <ac:spMk id="3" creationId="{00000000-0000-0000-0000-000000000000}"/>
            </ac:spMkLst>
          </pc:spChg>
          <pc:spChg chg="mod">
            <ac:chgData name="Fake Test User" userId="SID-0" providerId="Test" clId="FakeClientId" dt="2019-02-02T07:46:02.840" v="23" actId="790"/>
            <ac:spMkLst>
              <pc:docMk/>
              <pc:sldMasterMk cId="2055888188" sldId="2147483672"/>
              <pc:sldLayoutMk cId="2096214922" sldId="2147483677"/>
              <ac:spMk id="4" creationId="{00000000-0000-0000-0000-000000000000}"/>
            </ac:spMkLst>
          </pc:spChg>
          <pc:spChg chg="mod">
            <ac:chgData name="Fake Test User" userId="SID-0" providerId="Test" clId="FakeClientId" dt="2019-02-02T07:46:02.840" v="23" actId="790"/>
            <ac:spMkLst>
              <pc:docMk/>
              <pc:sldMasterMk cId="2055888188" sldId="2147483672"/>
              <pc:sldLayoutMk cId="2096214922" sldId="2147483677"/>
              <ac:spMk id="5" creationId="{00000000-0000-0000-0000-000000000000}"/>
            </ac:spMkLst>
          </pc:spChg>
          <pc:spChg chg="mod">
            <ac:chgData name="Fake Test User" userId="SID-0" providerId="Test" clId="FakeClientId" dt="2019-02-02T07:46:02.840" v="23" actId="790"/>
            <ac:spMkLst>
              <pc:docMk/>
              <pc:sldMasterMk cId="2055888188" sldId="2147483672"/>
              <pc:sldLayoutMk cId="2096214922" sldId="2147483677"/>
              <ac:spMk id="6" creationId="{00000000-0000-0000-0000-000000000000}"/>
            </ac:spMkLst>
          </pc:spChg>
          <pc:spChg chg="mod">
            <ac:chgData name="Fake Test User" userId="SID-0" providerId="Test" clId="FakeClientId" dt="2019-02-02T07:46:02.840" v="23" actId="790"/>
            <ac:spMkLst>
              <pc:docMk/>
              <pc:sldMasterMk cId="2055888188" sldId="2147483672"/>
              <pc:sldLayoutMk cId="2096214922" sldId="2147483677"/>
              <ac:spMk id="7" creationId="{00000000-0000-0000-0000-000000000000}"/>
            </ac:spMkLst>
          </pc:spChg>
          <pc:spChg chg="mod">
            <ac:chgData name="Fake Test User" userId="SID-0" providerId="Test" clId="FakeClientId" dt="2019-02-02T07:46:02.840" v="23" actId="790"/>
            <ac:spMkLst>
              <pc:docMk/>
              <pc:sldMasterMk cId="2055888188" sldId="2147483672"/>
              <pc:sldLayoutMk cId="2096214922" sldId="2147483677"/>
              <ac:spMk id="8" creationId="{00000000-0000-0000-0000-000000000000}"/>
            </ac:spMkLst>
          </pc:spChg>
          <pc:spChg chg="mod">
            <ac:chgData name="Fake Test User" userId="SID-0" providerId="Test" clId="FakeClientId" dt="2019-02-02T07:46:02.840" v="23" actId="790"/>
            <ac:spMkLst>
              <pc:docMk/>
              <pc:sldMasterMk cId="2055888188" sldId="2147483672"/>
              <pc:sldLayoutMk cId="2096214922" sldId="2147483677"/>
              <ac:spMk id="9" creationId="{00000000-0000-0000-0000-000000000000}"/>
            </ac:spMkLst>
          </pc:spChg>
        </pc:sldLayoutChg>
        <pc:sldLayoutChg chg="modSp">
          <pc:chgData name="Fake Test User" userId="SID-0" providerId="Test" clId="FakeClientId" dt="2019-02-02T07:46:06.590" v="24" actId="790"/>
          <pc:sldLayoutMkLst>
            <pc:docMk/>
            <pc:sldMasterMk cId="2055888188" sldId="2147483672"/>
            <pc:sldLayoutMk cId="863702949" sldId="2147483678"/>
          </pc:sldLayoutMkLst>
          <pc:spChg chg="mod">
            <ac:chgData name="Fake Test User" userId="SID-0" providerId="Test" clId="FakeClientId" dt="2019-02-02T07:46:06.590" v="24" actId="790"/>
            <ac:spMkLst>
              <pc:docMk/>
              <pc:sldMasterMk cId="2055888188" sldId="2147483672"/>
              <pc:sldLayoutMk cId="863702949" sldId="2147483678"/>
              <ac:spMk id="2" creationId="{00000000-0000-0000-0000-000000000000}"/>
            </ac:spMkLst>
          </pc:spChg>
          <pc:spChg chg="mod">
            <ac:chgData name="Fake Test User" userId="SID-0" providerId="Test" clId="FakeClientId" dt="2019-02-02T07:46:06.590" v="24" actId="790"/>
            <ac:spMkLst>
              <pc:docMk/>
              <pc:sldMasterMk cId="2055888188" sldId="2147483672"/>
              <pc:sldLayoutMk cId="863702949" sldId="2147483678"/>
              <ac:spMk id="3" creationId="{00000000-0000-0000-0000-000000000000}"/>
            </ac:spMkLst>
          </pc:spChg>
          <pc:spChg chg="mod">
            <ac:chgData name="Fake Test User" userId="SID-0" providerId="Test" clId="FakeClientId" dt="2019-02-02T07:46:06.590" v="24" actId="790"/>
            <ac:spMkLst>
              <pc:docMk/>
              <pc:sldMasterMk cId="2055888188" sldId="2147483672"/>
              <pc:sldLayoutMk cId="863702949" sldId="2147483678"/>
              <ac:spMk id="4" creationId="{00000000-0000-0000-0000-000000000000}"/>
            </ac:spMkLst>
          </pc:spChg>
          <pc:spChg chg="mod">
            <ac:chgData name="Fake Test User" userId="SID-0" providerId="Test" clId="FakeClientId" dt="2019-02-02T07:46:06.590" v="24" actId="790"/>
            <ac:spMkLst>
              <pc:docMk/>
              <pc:sldMasterMk cId="2055888188" sldId="2147483672"/>
              <pc:sldLayoutMk cId="863702949" sldId="2147483678"/>
              <ac:spMk id="5" creationId="{00000000-0000-0000-0000-000000000000}"/>
            </ac:spMkLst>
          </pc:spChg>
        </pc:sldLayoutChg>
        <pc:sldLayoutChg chg="modSp">
          <pc:chgData name="Fake Test User" userId="SID-0" providerId="Test" clId="FakeClientId" dt="2019-02-02T07:46:10.246" v="25" actId="790"/>
          <pc:sldLayoutMkLst>
            <pc:docMk/>
            <pc:sldMasterMk cId="2055888188" sldId="2147483672"/>
            <pc:sldLayoutMk cId="1975391814" sldId="2147483679"/>
          </pc:sldLayoutMkLst>
          <pc:spChg chg="mod">
            <ac:chgData name="Fake Test User" userId="SID-0" providerId="Test" clId="FakeClientId" dt="2019-02-02T07:46:10.246" v="25" actId="790"/>
            <ac:spMkLst>
              <pc:docMk/>
              <pc:sldMasterMk cId="2055888188" sldId="2147483672"/>
              <pc:sldLayoutMk cId="1975391814" sldId="2147483679"/>
              <ac:spMk id="2" creationId="{00000000-0000-0000-0000-000000000000}"/>
            </ac:spMkLst>
          </pc:spChg>
          <pc:spChg chg="mod">
            <ac:chgData name="Fake Test User" userId="SID-0" providerId="Test" clId="FakeClientId" dt="2019-02-02T07:46:10.246" v="25" actId="790"/>
            <ac:spMkLst>
              <pc:docMk/>
              <pc:sldMasterMk cId="2055888188" sldId="2147483672"/>
              <pc:sldLayoutMk cId="1975391814" sldId="2147483679"/>
              <ac:spMk id="3" creationId="{00000000-0000-0000-0000-000000000000}"/>
            </ac:spMkLst>
          </pc:spChg>
          <pc:spChg chg="mod">
            <ac:chgData name="Fake Test User" userId="SID-0" providerId="Test" clId="FakeClientId" dt="2019-02-02T07:46:10.246" v="25" actId="790"/>
            <ac:spMkLst>
              <pc:docMk/>
              <pc:sldMasterMk cId="2055888188" sldId="2147483672"/>
              <pc:sldLayoutMk cId="1975391814" sldId="2147483679"/>
              <ac:spMk id="4" creationId="{00000000-0000-0000-0000-000000000000}"/>
            </ac:spMkLst>
          </pc:spChg>
        </pc:sldLayoutChg>
        <pc:sldLayoutChg chg="modSp">
          <pc:chgData name="Fake Test User" userId="SID-0" providerId="Test" clId="FakeClientId" dt="2019-02-02T07:46:14.277" v="26" actId="790"/>
          <pc:sldLayoutMkLst>
            <pc:docMk/>
            <pc:sldMasterMk cId="2055888188" sldId="2147483672"/>
            <pc:sldLayoutMk cId="4163475209" sldId="2147483680"/>
          </pc:sldLayoutMkLst>
          <pc:spChg chg="mod">
            <ac:chgData name="Fake Test User" userId="SID-0" providerId="Test" clId="FakeClientId" dt="2019-02-02T07:46:14.277" v="26" actId="790"/>
            <ac:spMkLst>
              <pc:docMk/>
              <pc:sldMasterMk cId="2055888188" sldId="2147483672"/>
              <pc:sldLayoutMk cId="4163475209" sldId="2147483680"/>
              <ac:spMk id="2" creationId="{00000000-0000-0000-0000-000000000000}"/>
            </ac:spMkLst>
          </pc:spChg>
          <pc:spChg chg="mod">
            <ac:chgData name="Fake Test User" userId="SID-0" providerId="Test" clId="FakeClientId" dt="2019-02-02T07:46:14.277" v="26" actId="790"/>
            <ac:spMkLst>
              <pc:docMk/>
              <pc:sldMasterMk cId="2055888188" sldId="2147483672"/>
              <pc:sldLayoutMk cId="4163475209" sldId="2147483680"/>
              <ac:spMk id="3" creationId="{00000000-0000-0000-0000-000000000000}"/>
            </ac:spMkLst>
          </pc:spChg>
          <pc:spChg chg="mod">
            <ac:chgData name="Fake Test User" userId="SID-0" providerId="Test" clId="FakeClientId" dt="2019-02-02T07:46:14.277" v="26" actId="790"/>
            <ac:spMkLst>
              <pc:docMk/>
              <pc:sldMasterMk cId="2055888188" sldId="2147483672"/>
              <pc:sldLayoutMk cId="4163475209" sldId="2147483680"/>
              <ac:spMk id="4" creationId="{00000000-0000-0000-0000-000000000000}"/>
            </ac:spMkLst>
          </pc:spChg>
          <pc:spChg chg="mod">
            <ac:chgData name="Fake Test User" userId="SID-0" providerId="Test" clId="FakeClientId" dt="2019-02-02T07:46:14.277" v="26" actId="790"/>
            <ac:spMkLst>
              <pc:docMk/>
              <pc:sldMasterMk cId="2055888188" sldId="2147483672"/>
              <pc:sldLayoutMk cId="4163475209" sldId="2147483680"/>
              <ac:spMk id="5" creationId="{00000000-0000-0000-0000-000000000000}"/>
            </ac:spMkLst>
          </pc:spChg>
          <pc:spChg chg="mod">
            <ac:chgData name="Fake Test User" userId="SID-0" providerId="Test" clId="FakeClientId" dt="2019-02-02T07:46:14.277" v="26" actId="790"/>
            <ac:spMkLst>
              <pc:docMk/>
              <pc:sldMasterMk cId="2055888188" sldId="2147483672"/>
              <pc:sldLayoutMk cId="4163475209" sldId="2147483680"/>
              <ac:spMk id="6" creationId="{00000000-0000-0000-0000-000000000000}"/>
            </ac:spMkLst>
          </pc:spChg>
          <pc:spChg chg="mod">
            <ac:chgData name="Fake Test User" userId="SID-0" providerId="Test" clId="FakeClientId" dt="2019-02-02T07:46:14.277" v="26" actId="790"/>
            <ac:spMkLst>
              <pc:docMk/>
              <pc:sldMasterMk cId="2055888188" sldId="2147483672"/>
              <pc:sldLayoutMk cId="4163475209" sldId="2147483680"/>
              <ac:spMk id="7" creationId="{00000000-0000-0000-0000-000000000000}"/>
            </ac:spMkLst>
          </pc:spChg>
          <pc:spChg chg="mod">
            <ac:chgData name="Fake Test User" userId="SID-0" providerId="Test" clId="FakeClientId" dt="2019-02-02T07:46:14.277" v="26" actId="790"/>
            <ac:spMkLst>
              <pc:docMk/>
              <pc:sldMasterMk cId="2055888188" sldId="2147483672"/>
              <pc:sldLayoutMk cId="4163475209" sldId="2147483680"/>
              <ac:spMk id="9" creationId="{00000000-0000-0000-0000-000000000000}"/>
            </ac:spMkLst>
          </pc:spChg>
          <pc:spChg chg="mod">
            <ac:chgData name="Fake Test User" userId="SID-0" providerId="Test" clId="FakeClientId" dt="2019-02-02T07:46:14.277" v="26" actId="790"/>
            <ac:spMkLst>
              <pc:docMk/>
              <pc:sldMasterMk cId="2055888188" sldId="2147483672"/>
              <pc:sldLayoutMk cId="4163475209" sldId="2147483680"/>
              <ac:spMk id="10" creationId="{00000000-0000-0000-0000-000000000000}"/>
            </ac:spMkLst>
          </pc:spChg>
        </pc:sldLayoutChg>
        <pc:sldLayoutChg chg="modSp">
          <pc:chgData name="Fake Test User" userId="SID-0" providerId="Test" clId="FakeClientId" dt="2019-02-02T07:46:18.151" v="27" actId="790"/>
          <pc:sldLayoutMkLst>
            <pc:docMk/>
            <pc:sldMasterMk cId="2055888188" sldId="2147483672"/>
            <pc:sldLayoutMk cId="3800320600" sldId="2147483681"/>
          </pc:sldLayoutMkLst>
          <pc:spChg chg="mod">
            <ac:chgData name="Fake Test User" userId="SID-0" providerId="Test" clId="FakeClientId" dt="2019-02-02T07:46:18.151" v="27" actId="790"/>
            <ac:spMkLst>
              <pc:docMk/>
              <pc:sldMasterMk cId="2055888188" sldId="2147483672"/>
              <pc:sldLayoutMk cId="3800320600" sldId="2147483681"/>
              <ac:spMk id="2" creationId="{00000000-0000-0000-0000-000000000000}"/>
            </ac:spMkLst>
          </pc:spChg>
          <pc:spChg chg="mod">
            <ac:chgData name="Fake Test User" userId="SID-0" providerId="Test" clId="FakeClientId" dt="2019-02-02T07:46:18.151" v="27" actId="790"/>
            <ac:spMkLst>
              <pc:docMk/>
              <pc:sldMasterMk cId="2055888188" sldId="2147483672"/>
              <pc:sldLayoutMk cId="3800320600" sldId="2147483681"/>
              <ac:spMk id="3" creationId="{00000000-0000-0000-0000-000000000000}"/>
            </ac:spMkLst>
          </pc:spChg>
          <pc:spChg chg="mod">
            <ac:chgData name="Fake Test User" userId="SID-0" providerId="Test" clId="FakeClientId" dt="2019-02-02T07:46:18.151" v="27" actId="790"/>
            <ac:spMkLst>
              <pc:docMk/>
              <pc:sldMasterMk cId="2055888188" sldId="2147483672"/>
              <pc:sldLayoutMk cId="3800320600" sldId="2147483681"/>
              <ac:spMk id="4" creationId="{00000000-0000-0000-0000-000000000000}"/>
            </ac:spMkLst>
          </pc:spChg>
          <pc:spChg chg="mod">
            <ac:chgData name="Fake Test User" userId="SID-0" providerId="Test" clId="FakeClientId" dt="2019-02-02T07:46:18.151" v="27" actId="790"/>
            <ac:spMkLst>
              <pc:docMk/>
              <pc:sldMasterMk cId="2055888188" sldId="2147483672"/>
              <pc:sldLayoutMk cId="3800320600" sldId="2147483681"/>
              <ac:spMk id="5" creationId="{00000000-0000-0000-0000-000000000000}"/>
            </ac:spMkLst>
          </pc:spChg>
          <pc:spChg chg="mod">
            <ac:chgData name="Fake Test User" userId="SID-0" providerId="Test" clId="FakeClientId" dt="2019-02-02T07:46:18.151" v="27" actId="790"/>
            <ac:spMkLst>
              <pc:docMk/>
              <pc:sldMasterMk cId="2055888188" sldId="2147483672"/>
              <pc:sldLayoutMk cId="3800320600" sldId="2147483681"/>
              <ac:spMk id="6" creationId="{00000000-0000-0000-0000-000000000000}"/>
            </ac:spMkLst>
          </pc:spChg>
          <pc:spChg chg="mod">
            <ac:chgData name="Fake Test User" userId="SID-0" providerId="Test" clId="FakeClientId" dt="2019-02-02T07:46:18.151" v="27" actId="790"/>
            <ac:spMkLst>
              <pc:docMk/>
              <pc:sldMasterMk cId="2055888188" sldId="2147483672"/>
              <pc:sldLayoutMk cId="3800320600" sldId="2147483681"/>
              <ac:spMk id="7" creationId="{00000000-0000-0000-0000-000000000000}"/>
            </ac:spMkLst>
          </pc:spChg>
        </pc:sldLayoutChg>
        <pc:sldLayoutChg chg="modSp">
          <pc:chgData name="Fake Test User" userId="SID-0" providerId="Test" clId="FakeClientId" dt="2019-02-02T07:46:24.464" v="28" actId="790"/>
          <pc:sldLayoutMkLst>
            <pc:docMk/>
            <pc:sldMasterMk cId="2055888188" sldId="2147483672"/>
            <pc:sldLayoutMk cId="3438011728" sldId="2147483682"/>
          </pc:sldLayoutMkLst>
          <pc:spChg chg="mod">
            <ac:chgData name="Fake Test User" userId="SID-0" providerId="Test" clId="FakeClientId" dt="2019-02-02T07:46:24.464" v="28" actId="790"/>
            <ac:spMkLst>
              <pc:docMk/>
              <pc:sldMasterMk cId="2055888188" sldId="2147483672"/>
              <pc:sldLayoutMk cId="3438011728" sldId="2147483682"/>
              <ac:spMk id="2" creationId="{00000000-0000-0000-0000-000000000000}"/>
            </ac:spMkLst>
          </pc:spChg>
          <pc:spChg chg="mod">
            <ac:chgData name="Fake Test User" userId="SID-0" providerId="Test" clId="FakeClientId" dt="2019-02-02T07:46:24.464" v="28" actId="790"/>
            <ac:spMkLst>
              <pc:docMk/>
              <pc:sldMasterMk cId="2055888188" sldId="2147483672"/>
              <pc:sldLayoutMk cId="3438011728" sldId="2147483682"/>
              <ac:spMk id="3" creationId="{00000000-0000-0000-0000-000000000000}"/>
            </ac:spMkLst>
          </pc:spChg>
          <pc:spChg chg="mod">
            <ac:chgData name="Fake Test User" userId="SID-0" providerId="Test" clId="FakeClientId" dt="2019-02-02T07:46:24.464" v="28" actId="790"/>
            <ac:spMkLst>
              <pc:docMk/>
              <pc:sldMasterMk cId="2055888188" sldId="2147483672"/>
              <pc:sldLayoutMk cId="3438011728" sldId="2147483682"/>
              <ac:spMk id="4" creationId="{00000000-0000-0000-0000-000000000000}"/>
            </ac:spMkLst>
          </pc:spChg>
          <pc:spChg chg="mod">
            <ac:chgData name="Fake Test User" userId="SID-0" providerId="Test" clId="FakeClientId" dt="2019-02-02T07:46:24.464" v="28" actId="790"/>
            <ac:spMkLst>
              <pc:docMk/>
              <pc:sldMasterMk cId="2055888188" sldId="2147483672"/>
              <pc:sldLayoutMk cId="3438011728" sldId="2147483682"/>
              <ac:spMk id="5" creationId="{00000000-0000-0000-0000-000000000000}"/>
            </ac:spMkLst>
          </pc:spChg>
          <pc:spChg chg="mod">
            <ac:chgData name="Fake Test User" userId="SID-0" providerId="Test" clId="FakeClientId" dt="2019-02-02T07:46:24.464" v="28" actId="790"/>
            <ac:spMkLst>
              <pc:docMk/>
              <pc:sldMasterMk cId="2055888188" sldId="2147483672"/>
              <pc:sldLayoutMk cId="3438011728" sldId="2147483682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9-02-02T07:46:28.510" v="29" actId="790"/>
          <pc:sldLayoutMkLst>
            <pc:docMk/>
            <pc:sldMasterMk cId="2055888188" sldId="2147483672"/>
            <pc:sldLayoutMk cId="441314770" sldId="2147483684"/>
          </pc:sldLayoutMkLst>
          <pc:spChg chg="mod">
            <ac:chgData name="Fake Test User" userId="SID-0" providerId="Test" clId="FakeClientId" dt="2019-02-02T07:46:28.510" v="29" actId="790"/>
            <ac:spMkLst>
              <pc:docMk/>
              <pc:sldMasterMk cId="2055888188" sldId="2147483672"/>
              <pc:sldLayoutMk cId="441314770" sldId="2147483684"/>
              <ac:spMk id="6" creationId="{6B648FD0-55DC-447B-ABE6-ABE18CDB9280}"/>
            </ac:spMkLst>
          </pc:spChg>
          <pc:spChg chg="mod">
            <ac:chgData name="Fake Test User" userId="SID-0" providerId="Test" clId="FakeClientId" dt="2019-02-02T07:46:28.510" v="29" actId="790"/>
            <ac:spMkLst>
              <pc:docMk/>
              <pc:sldMasterMk cId="2055888188" sldId="2147483672"/>
              <pc:sldLayoutMk cId="441314770" sldId="2147483684"/>
              <ac:spMk id="7" creationId="{AB70EC0B-2C34-45A7-B467-E0E86AA7137A}"/>
            </ac:spMkLst>
          </pc:spChg>
          <pc:spChg chg="mod">
            <ac:chgData name="Fake Test User" userId="SID-0" providerId="Test" clId="FakeClientId" dt="2019-02-02T07:46:28.510" v="29" actId="790"/>
            <ac:spMkLst>
              <pc:docMk/>
              <pc:sldMasterMk cId="2055888188" sldId="2147483672"/>
              <pc:sldLayoutMk cId="441314770" sldId="2147483684"/>
              <ac:spMk id="8" creationId="{4BDA6FDF-09AF-46C0-BB0B-B053C112B370}"/>
            </ac:spMkLst>
          </pc:spChg>
          <pc:spChg chg="mod">
            <ac:chgData name="Fake Test User" userId="SID-0" providerId="Test" clId="FakeClientId" dt="2019-02-02T07:46:28.510" v="29" actId="790"/>
            <ac:spMkLst>
              <pc:docMk/>
              <pc:sldMasterMk cId="2055888188" sldId="2147483672"/>
              <pc:sldLayoutMk cId="441314770" sldId="2147483684"/>
              <ac:spMk id="9" creationId="{64941BAD-E5DD-4B7D-B48F-E67D87DB417D}"/>
            </ac:spMkLst>
          </pc:spChg>
          <pc:spChg chg="mod">
            <ac:chgData name="Fake Test User" userId="SID-0" providerId="Test" clId="FakeClientId" dt="2019-02-02T07:46:28.510" v="29" actId="790"/>
            <ac:spMkLst>
              <pc:docMk/>
              <pc:sldMasterMk cId="2055888188" sldId="2147483672"/>
              <pc:sldLayoutMk cId="441314770" sldId="2147483684"/>
              <ac:spMk id="10" creationId="{A1132073-49CD-425A-BD18-5DCC3E0424E4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6E9AB6D-0DFE-4FDE-BD11-23AD89E3FAA5}" type="datetime1">
              <a:rPr lang="ru-RU" smtClean="0"/>
              <a:t>16.05.2026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60E59-1627-4404-ACC5-51C744AB0F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0FF504E9-2329-4589-AC23-ED9F24AD634C}" type="datetime1">
              <a:rPr lang="ru-RU" noProof="0" smtClean="0"/>
              <a:t>16.05.2026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841221E5-7225-48EB-A4EE-420E7BFCF70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011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892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Группа 51"/>
          <p:cNvGrpSpPr/>
          <p:nvPr/>
        </p:nvGrpSpPr>
        <p:grpSpPr>
          <a:xfrm>
            <a:off x="0" y="0"/>
            <a:ext cx="12190412" cy="6858000"/>
            <a:chOff x="0" y="0"/>
            <a:chExt cx="12190412" cy="6858000"/>
          </a:xfrm>
        </p:grpSpPr>
        <p:sp>
          <p:nvSpPr>
            <p:cNvPr id="53" name="Прямоугольник 52"/>
            <p:cNvSpPr/>
            <p:nvPr/>
          </p:nvSpPr>
          <p:spPr>
            <a:xfrm>
              <a:off x="146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grpSp>
          <p:nvGrpSpPr>
            <p:cNvPr id="54" name="Группа 49"/>
            <p:cNvGrpSpPr>
              <a:grpSpLocks/>
            </p:cNvGrpSpPr>
            <p:nvPr/>
          </p:nvGrpSpPr>
          <p:grpSpPr bwMode="auto">
            <a:xfrm>
              <a:off x="0" y="0"/>
              <a:ext cx="8805863" cy="6858000"/>
              <a:chOff x="0" y="0"/>
              <a:chExt cx="5547" cy="4320"/>
            </a:xfrm>
          </p:grpSpPr>
          <p:grpSp>
            <p:nvGrpSpPr>
              <p:cNvPr id="55" name="Группа 54"/>
              <p:cNvGrpSpPr>
                <a:grpSpLocks/>
              </p:cNvGrpSpPr>
              <p:nvPr/>
            </p:nvGrpSpPr>
            <p:grpSpPr bwMode="auto">
              <a:xfrm rot="-215207">
                <a:off x="3690" y="234"/>
                <a:ext cx="1857" cy="3625"/>
                <a:chOff x="3010" y="778"/>
                <a:chExt cx="1857" cy="3625"/>
              </a:xfrm>
            </p:grpSpPr>
            <p:sp>
              <p:nvSpPr>
                <p:cNvPr id="132" name="Полилиния 4"/>
                <p:cNvSpPr>
                  <a:spLocks/>
                </p:cNvSpPr>
                <p:nvPr/>
              </p:nvSpPr>
              <p:spPr bwMode="ltGray">
                <a:xfrm rot="12185230" flipV="1">
                  <a:off x="3534" y="778"/>
                  <a:ext cx="1333" cy="1485"/>
                </a:xfrm>
                <a:custGeom>
                  <a:avLst/>
                  <a:gdLst>
                    <a:gd name="T0" fmla="*/ 16 w 596"/>
                    <a:gd name="T1" fmla="*/ 370 h 666"/>
                    <a:gd name="T2" fmla="*/ 6 w 596"/>
                    <a:gd name="T3" fmla="*/ 341 h 666"/>
                    <a:gd name="T4" fmla="*/ 0 w 596"/>
                    <a:gd name="T5" fmla="*/ 289 h 666"/>
                    <a:gd name="T6" fmla="*/ 4 w 596"/>
                    <a:gd name="T7" fmla="*/ 222 h 666"/>
                    <a:gd name="T8" fmla="*/ 25 w 596"/>
                    <a:gd name="T9" fmla="*/ 151 h 666"/>
                    <a:gd name="T10" fmla="*/ 69 w 596"/>
                    <a:gd name="T11" fmla="*/ 84 h 666"/>
                    <a:gd name="T12" fmla="*/ 142 w 596"/>
                    <a:gd name="T13" fmla="*/ 31 h 666"/>
                    <a:gd name="T14" fmla="*/ 247 w 596"/>
                    <a:gd name="T15" fmla="*/ 2 h 666"/>
                    <a:gd name="T16" fmla="*/ 380 w 596"/>
                    <a:gd name="T17" fmla="*/ 9 h 666"/>
                    <a:gd name="T18" fmla="*/ 484 w 596"/>
                    <a:gd name="T19" fmla="*/ 68 h 666"/>
                    <a:gd name="T20" fmla="*/ 554 w 596"/>
                    <a:gd name="T21" fmla="*/ 165 h 666"/>
                    <a:gd name="T22" fmla="*/ 591 w 596"/>
                    <a:gd name="T23" fmla="*/ 284 h 666"/>
                    <a:gd name="T24" fmla="*/ 595 w 596"/>
                    <a:gd name="T25" fmla="*/ 409 h 666"/>
                    <a:gd name="T26" fmla="*/ 566 w 596"/>
                    <a:gd name="T27" fmla="*/ 525 h 666"/>
                    <a:gd name="T28" fmla="*/ 507 w 596"/>
                    <a:gd name="T29" fmla="*/ 615 h 666"/>
                    <a:gd name="T30" fmla="*/ 417 w 596"/>
                    <a:gd name="T31" fmla="*/ 663 h 666"/>
                    <a:gd name="T32" fmla="*/ 389 w 596"/>
                    <a:gd name="T33" fmla="*/ 659 h 666"/>
                    <a:gd name="T34" fmla="*/ 441 w 596"/>
                    <a:gd name="T35" fmla="*/ 617 h 666"/>
                    <a:gd name="T36" fmla="*/ 482 w 596"/>
                    <a:gd name="T37" fmla="*/ 544 h 666"/>
                    <a:gd name="T38" fmla="*/ 509 w 596"/>
                    <a:gd name="T39" fmla="*/ 454 h 666"/>
                    <a:gd name="T40" fmla="*/ 520 w 596"/>
                    <a:gd name="T41" fmla="*/ 355 h 666"/>
                    <a:gd name="T42" fmla="*/ 514 w 596"/>
                    <a:gd name="T43" fmla="*/ 258 h 666"/>
                    <a:gd name="T44" fmla="*/ 485 w 596"/>
                    <a:gd name="T45" fmla="*/ 174 h 666"/>
                    <a:gd name="T46" fmla="*/ 433 w 596"/>
                    <a:gd name="T47" fmla="*/ 112 h 666"/>
                    <a:gd name="T48" fmla="*/ 341 w 596"/>
                    <a:gd name="T49" fmla="*/ 75 h 666"/>
                    <a:gd name="T50" fmla="*/ 246 w 596"/>
                    <a:gd name="T51" fmla="*/ 61 h 666"/>
                    <a:gd name="T52" fmla="*/ 174 w 596"/>
                    <a:gd name="T53" fmla="*/ 71 h 666"/>
                    <a:gd name="T54" fmla="*/ 121 w 596"/>
                    <a:gd name="T55" fmla="*/ 101 h 666"/>
                    <a:gd name="T56" fmla="*/ 84 w 596"/>
                    <a:gd name="T57" fmla="*/ 149 h 666"/>
                    <a:gd name="T58" fmla="*/ 57 w 596"/>
                    <a:gd name="T59" fmla="*/ 206 h 666"/>
                    <a:gd name="T60" fmla="*/ 40 w 596"/>
                    <a:gd name="T61" fmla="*/ 272 h 666"/>
                    <a:gd name="T62" fmla="*/ 28 w 596"/>
                    <a:gd name="T63" fmla="*/ 339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96" h="666">
                      <a:moveTo>
                        <a:pt x="22" y="372"/>
                      </a:moveTo>
                      <a:lnTo>
                        <a:pt x="16" y="370"/>
                      </a:lnTo>
                      <a:lnTo>
                        <a:pt x="10" y="360"/>
                      </a:lnTo>
                      <a:lnTo>
                        <a:pt x="6" y="341"/>
                      </a:lnTo>
                      <a:lnTo>
                        <a:pt x="1" y="318"/>
                      </a:lnTo>
                      <a:lnTo>
                        <a:pt x="0" y="289"/>
                      </a:lnTo>
                      <a:lnTo>
                        <a:pt x="0" y="257"/>
                      </a:lnTo>
                      <a:lnTo>
                        <a:pt x="4" y="222"/>
                      </a:lnTo>
                      <a:lnTo>
                        <a:pt x="13" y="187"/>
                      </a:lnTo>
                      <a:lnTo>
                        <a:pt x="25" y="151"/>
                      </a:lnTo>
                      <a:lnTo>
                        <a:pt x="45" y="116"/>
                      </a:lnTo>
                      <a:lnTo>
                        <a:pt x="69" y="84"/>
                      </a:lnTo>
                      <a:lnTo>
                        <a:pt x="101" y="55"/>
                      </a:lnTo>
                      <a:lnTo>
                        <a:pt x="142" y="31"/>
                      </a:lnTo>
                      <a:lnTo>
                        <a:pt x="190" y="13"/>
                      </a:lnTo>
                      <a:lnTo>
                        <a:pt x="247" y="2"/>
                      </a:lnTo>
                      <a:lnTo>
                        <a:pt x="314" y="0"/>
                      </a:lnTo>
                      <a:lnTo>
                        <a:pt x="380" y="9"/>
                      </a:lnTo>
                      <a:lnTo>
                        <a:pt x="436" y="33"/>
                      </a:lnTo>
                      <a:lnTo>
                        <a:pt x="484" y="68"/>
                      </a:lnTo>
                      <a:lnTo>
                        <a:pt x="524" y="113"/>
                      </a:lnTo>
                      <a:lnTo>
                        <a:pt x="554" y="165"/>
                      </a:lnTo>
                      <a:lnTo>
                        <a:pt x="577" y="222"/>
                      </a:lnTo>
                      <a:lnTo>
                        <a:pt x="591" y="284"/>
                      </a:lnTo>
                      <a:lnTo>
                        <a:pt x="596" y="347"/>
                      </a:lnTo>
                      <a:lnTo>
                        <a:pt x="595" y="409"/>
                      </a:lnTo>
                      <a:lnTo>
                        <a:pt x="585" y="469"/>
                      </a:lnTo>
                      <a:lnTo>
                        <a:pt x="566" y="525"/>
                      </a:lnTo>
                      <a:lnTo>
                        <a:pt x="540" y="574"/>
                      </a:lnTo>
                      <a:lnTo>
                        <a:pt x="507" y="615"/>
                      </a:lnTo>
                      <a:lnTo>
                        <a:pt x="465" y="645"/>
                      </a:lnTo>
                      <a:lnTo>
                        <a:pt x="417" y="663"/>
                      </a:lnTo>
                      <a:lnTo>
                        <a:pt x="360" y="666"/>
                      </a:lnTo>
                      <a:lnTo>
                        <a:pt x="389" y="659"/>
                      </a:lnTo>
                      <a:lnTo>
                        <a:pt x="417" y="642"/>
                      </a:lnTo>
                      <a:lnTo>
                        <a:pt x="441" y="617"/>
                      </a:lnTo>
                      <a:lnTo>
                        <a:pt x="463" y="583"/>
                      </a:lnTo>
                      <a:lnTo>
                        <a:pt x="482" y="544"/>
                      </a:lnTo>
                      <a:lnTo>
                        <a:pt x="497" y="501"/>
                      </a:lnTo>
                      <a:lnTo>
                        <a:pt x="509" y="454"/>
                      </a:lnTo>
                      <a:lnTo>
                        <a:pt x="517" y="404"/>
                      </a:lnTo>
                      <a:lnTo>
                        <a:pt x="520" y="355"/>
                      </a:lnTo>
                      <a:lnTo>
                        <a:pt x="519" y="305"/>
                      </a:lnTo>
                      <a:lnTo>
                        <a:pt x="514" y="258"/>
                      </a:lnTo>
                      <a:lnTo>
                        <a:pt x="502" y="213"/>
                      </a:lnTo>
                      <a:lnTo>
                        <a:pt x="485" y="174"/>
                      </a:lnTo>
                      <a:lnTo>
                        <a:pt x="462" y="139"/>
                      </a:lnTo>
                      <a:lnTo>
                        <a:pt x="433" y="112"/>
                      </a:lnTo>
                      <a:lnTo>
                        <a:pt x="397" y="93"/>
                      </a:lnTo>
                      <a:lnTo>
                        <a:pt x="341" y="75"/>
                      </a:lnTo>
                      <a:lnTo>
                        <a:pt x="290" y="65"/>
                      </a:lnTo>
                      <a:lnTo>
                        <a:pt x="246" y="61"/>
                      </a:lnTo>
                      <a:lnTo>
                        <a:pt x="207" y="63"/>
                      </a:lnTo>
                      <a:lnTo>
                        <a:pt x="174" y="71"/>
                      </a:lnTo>
                      <a:lnTo>
                        <a:pt x="146" y="84"/>
                      </a:lnTo>
                      <a:lnTo>
                        <a:pt x="121" y="101"/>
                      </a:lnTo>
                      <a:lnTo>
                        <a:pt x="101" y="123"/>
                      </a:lnTo>
                      <a:lnTo>
                        <a:pt x="84" y="149"/>
                      </a:lnTo>
                      <a:lnTo>
                        <a:pt x="69" y="176"/>
                      </a:lnTo>
                      <a:lnTo>
                        <a:pt x="57" y="206"/>
                      </a:lnTo>
                      <a:lnTo>
                        <a:pt x="48" y="239"/>
                      </a:lnTo>
                      <a:lnTo>
                        <a:pt x="40" y="272"/>
                      </a:lnTo>
                      <a:lnTo>
                        <a:pt x="33" y="305"/>
                      </a:lnTo>
                      <a:lnTo>
                        <a:pt x="28" y="339"/>
                      </a:lnTo>
                      <a:lnTo>
                        <a:pt x="22" y="37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33" name="Полилиния 5"/>
                <p:cNvSpPr>
                  <a:spLocks/>
                </p:cNvSpPr>
                <p:nvPr/>
              </p:nvSpPr>
              <p:spPr bwMode="ltGray">
                <a:xfrm rot="12185230" flipV="1">
                  <a:off x="4029" y="1802"/>
                  <a:ext cx="571" cy="531"/>
                </a:xfrm>
                <a:custGeom>
                  <a:avLst/>
                  <a:gdLst>
                    <a:gd name="T0" fmla="*/ 0 w 257"/>
                    <a:gd name="T1" fmla="*/ 0 h 237"/>
                    <a:gd name="T2" fmla="*/ 0 w 257"/>
                    <a:gd name="T3" fmla="*/ 25 h 237"/>
                    <a:gd name="T4" fmla="*/ 3 w 257"/>
                    <a:gd name="T5" fmla="*/ 50 h 237"/>
                    <a:gd name="T6" fmla="*/ 6 w 257"/>
                    <a:gd name="T7" fmla="*/ 75 h 237"/>
                    <a:gd name="T8" fmla="*/ 11 w 257"/>
                    <a:gd name="T9" fmla="*/ 98 h 237"/>
                    <a:gd name="T10" fmla="*/ 18 w 257"/>
                    <a:gd name="T11" fmla="*/ 119 h 237"/>
                    <a:gd name="T12" fmla="*/ 27 w 257"/>
                    <a:gd name="T13" fmla="*/ 141 h 237"/>
                    <a:gd name="T14" fmla="*/ 38 w 257"/>
                    <a:gd name="T15" fmla="*/ 161 h 237"/>
                    <a:gd name="T16" fmla="*/ 51 w 257"/>
                    <a:gd name="T17" fmla="*/ 178 h 237"/>
                    <a:gd name="T18" fmla="*/ 67 w 257"/>
                    <a:gd name="T19" fmla="*/ 194 h 237"/>
                    <a:gd name="T20" fmla="*/ 86 w 257"/>
                    <a:gd name="T21" fmla="*/ 208 h 237"/>
                    <a:gd name="T22" fmla="*/ 106 w 257"/>
                    <a:gd name="T23" fmla="*/ 219 h 237"/>
                    <a:gd name="T24" fmla="*/ 131 w 257"/>
                    <a:gd name="T25" fmla="*/ 228 h 237"/>
                    <a:gd name="T26" fmla="*/ 158 w 257"/>
                    <a:gd name="T27" fmla="*/ 234 h 237"/>
                    <a:gd name="T28" fmla="*/ 188 w 257"/>
                    <a:gd name="T29" fmla="*/ 237 h 237"/>
                    <a:gd name="T30" fmla="*/ 220 w 257"/>
                    <a:gd name="T31" fmla="*/ 236 h 237"/>
                    <a:gd name="T32" fmla="*/ 257 w 257"/>
                    <a:gd name="T33" fmla="*/ 232 h 237"/>
                    <a:gd name="T34" fmla="*/ 224 w 257"/>
                    <a:gd name="T35" fmla="*/ 227 h 237"/>
                    <a:gd name="T36" fmla="*/ 195 w 257"/>
                    <a:gd name="T37" fmla="*/ 220 h 237"/>
                    <a:gd name="T38" fmla="*/ 170 w 257"/>
                    <a:gd name="T39" fmla="*/ 212 h 237"/>
                    <a:gd name="T40" fmla="*/ 148 w 257"/>
                    <a:gd name="T41" fmla="*/ 204 h 237"/>
                    <a:gd name="T42" fmla="*/ 128 w 257"/>
                    <a:gd name="T43" fmla="*/ 193 h 237"/>
                    <a:gd name="T44" fmla="*/ 112 w 257"/>
                    <a:gd name="T45" fmla="*/ 182 h 237"/>
                    <a:gd name="T46" fmla="*/ 97 w 257"/>
                    <a:gd name="T47" fmla="*/ 169 h 237"/>
                    <a:gd name="T48" fmla="*/ 84 w 257"/>
                    <a:gd name="T49" fmla="*/ 155 h 237"/>
                    <a:gd name="T50" fmla="*/ 72 w 257"/>
                    <a:gd name="T51" fmla="*/ 141 h 237"/>
                    <a:gd name="T52" fmla="*/ 61 w 257"/>
                    <a:gd name="T53" fmla="*/ 125 h 237"/>
                    <a:gd name="T54" fmla="*/ 52 w 257"/>
                    <a:gd name="T55" fmla="*/ 107 h 237"/>
                    <a:gd name="T56" fmla="*/ 43 w 257"/>
                    <a:gd name="T57" fmla="*/ 88 h 237"/>
                    <a:gd name="T58" fmla="*/ 33 w 257"/>
                    <a:gd name="T59" fmla="*/ 69 h 237"/>
                    <a:gd name="T60" fmla="*/ 23 w 257"/>
                    <a:gd name="T61" fmla="*/ 47 h 237"/>
                    <a:gd name="T62" fmla="*/ 12 w 257"/>
                    <a:gd name="T63" fmla="*/ 24 h 237"/>
                    <a:gd name="T64" fmla="*/ 0 w 257"/>
                    <a:gd name="T65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57" h="237">
                      <a:moveTo>
                        <a:pt x="0" y="0"/>
                      </a:moveTo>
                      <a:lnTo>
                        <a:pt x="0" y="25"/>
                      </a:lnTo>
                      <a:lnTo>
                        <a:pt x="3" y="50"/>
                      </a:lnTo>
                      <a:lnTo>
                        <a:pt x="6" y="75"/>
                      </a:lnTo>
                      <a:lnTo>
                        <a:pt x="11" y="98"/>
                      </a:lnTo>
                      <a:lnTo>
                        <a:pt x="18" y="119"/>
                      </a:lnTo>
                      <a:lnTo>
                        <a:pt x="27" y="141"/>
                      </a:lnTo>
                      <a:lnTo>
                        <a:pt x="38" y="161"/>
                      </a:lnTo>
                      <a:lnTo>
                        <a:pt x="51" y="178"/>
                      </a:lnTo>
                      <a:lnTo>
                        <a:pt x="67" y="194"/>
                      </a:lnTo>
                      <a:lnTo>
                        <a:pt x="86" y="208"/>
                      </a:lnTo>
                      <a:lnTo>
                        <a:pt x="106" y="219"/>
                      </a:lnTo>
                      <a:lnTo>
                        <a:pt x="131" y="228"/>
                      </a:lnTo>
                      <a:lnTo>
                        <a:pt x="158" y="234"/>
                      </a:lnTo>
                      <a:lnTo>
                        <a:pt x="188" y="237"/>
                      </a:lnTo>
                      <a:lnTo>
                        <a:pt x="220" y="236"/>
                      </a:lnTo>
                      <a:lnTo>
                        <a:pt x="257" y="232"/>
                      </a:lnTo>
                      <a:lnTo>
                        <a:pt x="224" y="227"/>
                      </a:lnTo>
                      <a:lnTo>
                        <a:pt x="195" y="220"/>
                      </a:lnTo>
                      <a:lnTo>
                        <a:pt x="170" y="212"/>
                      </a:lnTo>
                      <a:lnTo>
                        <a:pt x="148" y="204"/>
                      </a:lnTo>
                      <a:lnTo>
                        <a:pt x="128" y="193"/>
                      </a:lnTo>
                      <a:lnTo>
                        <a:pt x="112" y="182"/>
                      </a:lnTo>
                      <a:lnTo>
                        <a:pt x="97" y="169"/>
                      </a:lnTo>
                      <a:lnTo>
                        <a:pt x="84" y="155"/>
                      </a:lnTo>
                      <a:lnTo>
                        <a:pt x="72" y="141"/>
                      </a:lnTo>
                      <a:lnTo>
                        <a:pt x="61" y="125"/>
                      </a:lnTo>
                      <a:lnTo>
                        <a:pt x="52" y="107"/>
                      </a:lnTo>
                      <a:lnTo>
                        <a:pt x="43" y="88"/>
                      </a:lnTo>
                      <a:lnTo>
                        <a:pt x="33" y="69"/>
                      </a:lnTo>
                      <a:lnTo>
                        <a:pt x="23" y="47"/>
                      </a:lnTo>
                      <a:lnTo>
                        <a:pt x="12" y="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34" name="Полилиния 6"/>
                <p:cNvSpPr>
                  <a:spLocks/>
                </p:cNvSpPr>
                <p:nvPr/>
              </p:nvSpPr>
              <p:spPr bwMode="ltGray">
                <a:xfrm rot="12185230" flipV="1">
                  <a:off x="3639" y="2167"/>
                  <a:ext cx="277" cy="249"/>
                </a:xfrm>
                <a:custGeom>
                  <a:avLst/>
                  <a:gdLst>
                    <a:gd name="T0" fmla="*/ 77 w 124"/>
                    <a:gd name="T1" fmla="*/ 0 h 110"/>
                    <a:gd name="T2" fmla="*/ 124 w 124"/>
                    <a:gd name="T3" fmla="*/ 108 h 110"/>
                    <a:gd name="T4" fmla="*/ 120 w 124"/>
                    <a:gd name="T5" fmla="*/ 107 h 110"/>
                    <a:gd name="T6" fmla="*/ 107 w 124"/>
                    <a:gd name="T7" fmla="*/ 105 h 110"/>
                    <a:gd name="T8" fmla="*/ 89 w 124"/>
                    <a:gd name="T9" fmla="*/ 101 h 110"/>
                    <a:gd name="T10" fmla="*/ 68 w 124"/>
                    <a:gd name="T11" fmla="*/ 99 h 110"/>
                    <a:gd name="T12" fmla="*/ 45 w 124"/>
                    <a:gd name="T13" fmla="*/ 97 h 110"/>
                    <a:gd name="T14" fmla="*/ 25 w 124"/>
                    <a:gd name="T15" fmla="*/ 98 h 110"/>
                    <a:gd name="T16" fmla="*/ 9 w 124"/>
                    <a:gd name="T17" fmla="*/ 102 h 110"/>
                    <a:gd name="T18" fmla="*/ 0 w 124"/>
                    <a:gd name="T19" fmla="*/ 110 h 110"/>
                    <a:gd name="T20" fmla="*/ 4 w 124"/>
                    <a:gd name="T21" fmla="*/ 98 h 110"/>
                    <a:gd name="T22" fmla="*/ 8 w 124"/>
                    <a:gd name="T23" fmla="*/ 89 h 110"/>
                    <a:gd name="T24" fmla="*/ 16 w 124"/>
                    <a:gd name="T25" fmla="*/ 82 h 110"/>
                    <a:gd name="T26" fmla="*/ 25 w 124"/>
                    <a:gd name="T27" fmla="*/ 76 h 110"/>
                    <a:gd name="T28" fmla="*/ 36 w 124"/>
                    <a:gd name="T29" fmla="*/ 72 h 110"/>
                    <a:gd name="T30" fmla="*/ 47 w 124"/>
                    <a:gd name="T31" fmla="*/ 71 h 110"/>
                    <a:gd name="T32" fmla="*/ 59 w 124"/>
                    <a:gd name="T33" fmla="*/ 71 h 110"/>
                    <a:gd name="T34" fmla="*/ 72 w 124"/>
                    <a:gd name="T35" fmla="*/ 74 h 110"/>
                    <a:gd name="T36" fmla="*/ 73 w 124"/>
                    <a:gd name="T37" fmla="*/ 71 h 110"/>
                    <a:gd name="T38" fmla="*/ 70 w 124"/>
                    <a:gd name="T39" fmla="*/ 56 h 110"/>
                    <a:gd name="T40" fmla="*/ 67 w 124"/>
                    <a:gd name="T41" fmla="*/ 38 h 110"/>
                    <a:gd name="T42" fmla="*/ 65 w 124"/>
                    <a:gd name="T43" fmla="*/ 30 h 110"/>
                    <a:gd name="T44" fmla="*/ 63 w 124"/>
                    <a:gd name="T45" fmla="*/ 30 h 110"/>
                    <a:gd name="T46" fmla="*/ 61 w 124"/>
                    <a:gd name="T47" fmla="*/ 29 h 110"/>
                    <a:gd name="T48" fmla="*/ 59 w 124"/>
                    <a:gd name="T49" fmla="*/ 26 h 110"/>
                    <a:gd name="T50" fmla="*/ 57 w 124"/>
                    <a:gd name="T51" fmla="*/ 23 h 110"/>
                    <a:gd name="T52" fmla="*/ 57 w 124"/>
                    <a:gd name="T53" fmla="*/ 19 h 110"/>
                    <a:gd name="T54" fmla="*/ 59 w 124"/>
                    <a:gd name="T55" fmla="*/ 14 h 110"/>
                    <a:gd name="T56" fmla="*/ 66 w 124"/>
                    <a:gd name="T57" fmla="*/ 8 h 110"/>
                    <a:gd name="T58" fmla="*/ 77 w 124"/>
                    <a:gd name="T5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24" h="110">
                      <a:moveTo>
                        <a:pt x="77" y="0"/>
                      </a:moveTo>
                      <a:lnTo>
                        <a:pt x="124" y="108"/>
                      </a:lnTo>
                      <a:lnTo>
                        <a:pt x="120" y="107"/>
                      </a:lnTo>
                      <a:lnTo>
                        <a:pt x="107" y="105"/>
                      </a:lnTo>
                      <a:lnTo>
                        <a:pt x="89" y="101"/>
                      </a:lnTo>
                      <a:lnTo>
                        <a:pt x="68" y="99"/>
                      </a:lnTo>
                      <a:lnTo>
                        <a:pt x="45" y="97"/>
                      </a:lnTo>
                      <a:lnTo>
                        <a:pt x="25" y="98"/>
                      </a:lnTo>
                      <a:lnTo>
                        <a:pt x="9" y="102"/>
                      </a:lnTo>
                      <a:lnTo>
                        <a:pt x="0" y="110"/>
                      </a:lnTo>
                      <a:lnTo>
                        <a:pt x="4" y="98"/>
                      </a:lnTo>
                      <a:lnTo>
                        <a:pt x="8" y="89"/>
                      </a:lnTo>
                      <a:lnTo>
                        <a:pt x="16" y="82"/>
                      </a:lnTo>
                      <a:lnTo>
                        <a:pt x="25" y="76"/>
                      </a:lnTo>
                      <a:lnTo>
                        <a:pt x="36" y="72"/>
                      </a:lnTo>
                      <a:lnTo>
                        <a:pt x="47" y="71"/>
                      </a:lnTo>
                      <a:lnTo>
                        <a:pt x="59" y="71"/>
                      </a:lnTo>
                      <a:lnTo>
                        <a:pt x="72" y="74"/>
                      </a:lnTo>
                      <a:lnTo>
                        <a:pt x="73" y="71"/>
                      </a:lnTo>
                      <a:lnTo>
                        <a:pt x="70" y="56"/>
                      </a:lnTo>
                      <a:lnTo>
                        <a:pt x="67" y="38"/>
                      </a:lnTo>
                      <a:lnTo>
                        <a:pt x="65" y="30"/>
                      </a:lnTo>
                      <a:lnTo>
                        <a:pt x="63" y="30"/>
                      </a:lnTo>
                      <a:lnTo>
                        <a:pt x="61" y="29"/>
                      </a:lnTo>
                      <a:lnTo>
                        <a:pt x="59" y="26"/>
                      </a:lnTo>
                      <a:lnTo>
                        <a:pt x="57" y="23"/>
                      </a:lnTo>
                      <a:lnTo>
                        <a:pt x="57" y="19"/>
                      </a:lnTo>
                      <a:lnTo>
                        <a:pt x="59" y="14"/>
                      </a:lnTo>
                      <a:lnTo>
                        <a:pt x="66" y="8"/>
                      </a:lnTo>
                      <a:lnTo>
                        <a:pt x="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35" name="Полилиния 7"/>
                <p:cNvSpPr>
                  <a:spLocks/>
                </p:cNvSpPr>
                <p:nvPr/>
              </p:nvSpPr>
              <p:spPr bwMode="ltGray">
                <a:xfrm rot="12185230" flipV="1">
                  <a:off x="3979" y="977"/>
                  <a:ext cx="245" cy="347"/>
                </a:xfrm>
                <a:custGeom>
                  <a:avLst/>
                  <a:gdLst>
                    <a:gd name="T0" fmla="*/ 0 w 109"/>
                    <a:gd name="T1" fmla="*/ 0 h 156"/>
                    <a:gd name="T2" fmla="*/ 5 w 109"/>
                    <a:gd name="T3" fmla="*/ 1 h 156"/>
                    <a:gd name="T4" fmla="*/ 18 w 109"/>
                    <a:gd name="T5" fmla="*/ 5 h 156"/>
                    <a:gd name="T6" fmla="*/ 37 w 109"/>
                    <a:gd name="T7" fmla="*/ 12 h 156"/>
                    <a:gd name="T8" fmla="*/ 58 w 109"/>
                    <a:gd name="T9" fmla="*/ 24 h 156"/>
                    <a:gd name="T10" fmla="*/ 78 w 109"/>
                    <a:gd name="T11" fmla="*/ 44 h 156"/>
                    <a:gd name="T12" fmla="*/ 96 w 109"/>
                    <a:gd name="T13" fmla="*/ 71 h 156"/>
                    <a:gd name="T14" fmla="*/ 107 w 109"/>
                    <a:gd name="T15" fmla="*/ 108 h 156"/>
                    <a:gd name="T16" fmla="*/ 109 w 109"/>
                    <a:gd name="T17" fmla="*/ 156 h 156"/>
                    <a:gd name="T18" fmla="*/ 105 w 109"/>
                    <a:gd name="T19" fmla="*/ 156 h 156"/>
                    <a:gd name="T20" fmla="*/ 99 w 109"/>
                    <a:gd name="T21" fmla="*/ 156 h 156"/>
                    <a:gd name="T22" fmla="*/ 93 w 109"/>
                    <a:gd name="T23" fmla="*/ 156 h 156"/>
                    <a:gd name="T24" fmla="*/ 87 w 109"/>
                    <a:gd name="T25" fmla="*/ 154 h 156"/>
                    <a:gd name="T26" fmla="*/ 81 w 109"/>
                    <a:gd name="T27" fmla="*/ 153 h 156"/>
                    <a:gd name="T28" fmla="*/ 74 w 109"/>
                    <a:gd name="T29" fmla="*/ 150 h 156"/>
                    <a:gd name="T30" fmla="*/ 66 w 109"/>
                    <a:gd name="T31" fmla="*/ 145 h 156"/>
                    <a:gd name="T32" fmla="*/ 58 w 109"/>
                    <a:gd name="T33" fmla="*/ 139 h 156"/>
                    <a:gd name="T34" fmla="*/ 53 w 109"/>
                    <a:gd name="T35" fmla="*/ 126 h 156"/>
                    <a:gd name="T36" fmla="*/ 53 w 109"/>
                    <a:gd name="T37" fmla="*/ 111 h 156"/>
                    <a:gd name="T38" fmla="*/ 56 w 109"/>
                    <a:gd name="T39" fmla="*/ 96 h 156"/>
                    <a:gd name="T40" fmla="*/ 59 w 109"/>
                    <a:gd name="T41" fmla="*/ 80 h 156"/>
                    <a:gd name="T42" fmla="*/ 56 w 109"/>
                    <a:gd name="T43" fmla="*/ 62 h 156"/>
                    <a:gd name="T44" fmla="*/ 48 w 109"/>
                    <a:gd name="T45" fmla="*/ 43 h 156"/>
                    <a:gd name="T46" fmla="*/ 31 w 109"/>
                    <a:gd name="T47" fmla="*/ 23 h 156"/>
                    <a:gd name="T48" fmla="*/ 0 w 109"/>
                    <a:gd name="T49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09" h="156">
                      <a:moveTo>
                        <a:pt x="0" y="0"/>
                      </a:moveTo>
                      <a:lnTo>
                        <a:pt x="5" y="1"/>
                      </a:lnTo>
                      <a:lnTo>
                        <a:pt x="18" y="5"/>
                      </a:lnTo>
                      <a:lnTo>
                        <a:pt x="37" y="12"/>
                      </a:lnTo>
                      <a:lnTo>
                        <a:pt x="58" y="24"/>
                      </a:lnTo>
                      <a:lnTo>
                        <a:pt x="78" y="44"/>
                      </a:lnTo>
                      <a:lnTo>
                        <a:pt x="96" y="71"/>
                      </a:lnTo>
                      <a:lnTo>
                        <a:pt x="107" y="108"/>
                      </a:lnTo>
                      <a:lnTo>
                        <a:pt x="109" y="156"/>
                      </a:lnTo>
                      <a:lnTo>
                        <a:pt x="105" y="156"/>
                      </a:lnTo>
                      <a:lnTo>
                        <a:pt x="99" y="156"/>
                      </a:lnTo>
                      <a:lnTo>
                        <a:pt x="93" y="156"/>
                      </a:lnTo>
                      <a:lnTo>
                        <a:pt x="87" y="154"/>
                      </a:lnTo>
                      <a:lnTo>
                        <a:pt x="81" y="153"/>
                      </a:lnTo>
                      <a:lnTo>
                        <a:pt x="74" y="150"/>
                      </a:lnTo>
                      <a:lnTo>
                        <a:pt x="66" y="145"/>
                      </a:lnTo>
                      <a:lnTo>
                        <a:pt x="58" y="139"/>
                      </a:lnTo>
                      <a:lnTo>
                        <a:pt x="53" y="126"/>
                      </a:lnTo>
                      <a:lnTo>
                        <a:pt x="53" y="111"/>
                      </a:lnTo>
                      <a:lnTo>
                        <a:pt x="56" y="96"/>
                      </a:lnTo>
                      <a:lnTo>
                        <a:pt x="59" y="80"/>
                      </a:lnTo>
                      <a:lnTo>
                        <a:pt x="56" y="62"/>
                      </a:lnTo>
                      <a:lnTo>
                        <a:pt x="48" y="43"/>
                      </a:lnTo>
                      <a:lnTo>
                        <a:pt x="31" y="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36" name="Полилиния 8"/>
                <p:cNvSpPr>
                  <a:spLocks/>
                </p:cNvSpPr>
                <p:nvPr/>
              </p:nvSpPr>
              <p:spPr bwMode="ltGray">
                <a:xfrm rot="12185230" flipV="1">
                  <a:off x="3845" y="2207"/>
                  <a:ext cx="103" cy="209"/>
                </a:xfrm>
                <a:custGeom>
                  <a:avLst/>
                  <a:gdLst>
                    <a:gd name="T0" fmla="*/ 31 w 46"/>
                    <a:gd name="T1" fmla="*/ 0 h 94"/>
                    <a:gd name="T2" fmla="*/ 20 w 46"/>
                    <a:gd name="T3" fmla="*/ 38 h 94"/>
                    <a:gd name="T4" fmla="*/ 15 w 46"/>
                    <a:gd name="T5" fmla="*/ 62 h 94"/>
                    <a:gd name="T6" fmla="*/ 11 w 46"/>
                    <a:gd name="T7" fmla="*/ 79 h 94"/>
                    <a:gd name="T8" fmla="*/ 0 w 46"/>
                    <a:gd name="T9" fmla="*/ 94 h 94"/>
                    <a:gd name="T10" fmla="*/ 12 w 46"/>
                    <a:gd name="T11" fmla="*/ 88 h 94"/>
                    <a:gd name="T12" fmla="*/ 23 w 46"/>
                    <a:gd name="T13" fmla="*/ 80 h 94"/>
                    <a:gd name="T14" fmla="*/ 32 w 46"/>
                    <a:gd name="T15" fmla="*/ 69 h 94"/>
                    <a:gd name="T16" fmla="*/ 40 w 46"/>
                    <a:gd name="T17" fmla="*/ 57 h 94"/>
                    <a:gd name="T18" fmla="*/ 45 w 46"/>
                    <a:gd name="T19" fmla="*/ 44 h 94"/>
                    <a:gd name="T20" fmla="*/ 46 w 46"/>
                    <a:gd name="T21" fmla="*/ 30 h 94"/>
                    <a:gd name="T22" fmla="*/ 42 w 46"/>
                    <a:gd name="T23" fmla="*/ 15 h 94"/>
                    <a:gd name="T24" fmla="*/ 31 w 46"/>
                    <a:gd name="T25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6" h="94">
                      <a:moveTo>
                        <a:pt x="31" y="0"/>
                      </a:moveTo>
                      <a:lnTo>
                        <a:pt x="20" y="38"/>
                      </a:lnTo>
                      <a:lnTo>
                        <a:pt x="15" y="62"/>
                      </a:lnTo>
                      <a:lnTo>
                        <a:pt x="11" y="79"/>
                      </a:lnTo>
                      <a:lnTo>
                        <a:pt x="0" y="94"/>
                      </a:lnTo>
                      <a:lnTo>
                        <a:pt x="12" y="88"/>
                      </a:lnTo>
                      <a:lnTo>
                        <a:pt x="23" y="80"/>
                      </a:lnTo>
                      <a:lnTo>
                        <a:pt x="32" y="69"/>
                      </a:lnTo>
                      <a:lnTo>
                        <a:pt x="40" y="57"/>
                      </a:lnTo>
                      <a:lnTo>
                        <a:pt x="45" y="44"/>
                      </a:lnTo>
                      <a:lnTo>
                        <a:pt x="46" y="30"/>
                      </a:lnTo>
                      <a:lnTo>
                        <a:pt x="42" y="15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37" name="Полилиния 9"/>
                <p:cNvSpPr>
                  <a:spLocks/>
                </p:cNvSpPr>
                <p:nvPr/>
              </p:nvSpPr>
              <p:spPr bwMode="ltGray">
                <a:xfrm rot="12185230" flipV="1">
                  <a:off x="3895" y="1325"/>
                  <a:ext cx="120" cy="90"/>
                </a:xfrm>
                <a:custGeom>
                  <a:avLst/>
                  <a:gdLst>
                    <a:gd name="T0" fmla="*/ 0 w 54"/>
                    <a:gd name="T1" fmla="*/ 0 h 40"/>
                    <a:gd name="T2" fmla="*/ 1 w 54"/>
                    <a:gd name="T3" fmla="*/ 1 h 40"/>
                    <a:gd name="T4" fmla="*/ 6 w 54"/>
                    <a:gd name="T5" fmla="*/ 3 h 40"/>
                    <a:gd name="T6" fmla="*/ 13 w 54"/>
                    <a:gd name="T7" fmla="*/ 8 h 40"/>
                    <a:gd name="T8" fmla="*/ 21 w 54"/>
                    <a:gd name="T9" fmla="*/ 12 h 40"/>
                    <a:gd name="T10" fmla="*/ 29 w 54"/>
                    <a:gd name="T11" fmla="*/ 15 h 40"/>
                    <a:gd name="T12" fmla="*/ 38 w 54"/>
                    <a:gd name="T13" fmla="*/ 17 h 40"/>
                    <a:gd name="T14" fmla="*/ 46 w 54"/>
                    <a:gd name="T15" fmla="*/ 18 h 40"/>
                    <a:gd name="T16" fmla="*/ 54 w 54"/>
                    <a:gd name="T17" fmla="*/ 16 h 40"/>
                    <a:gd name="T18" fmla="*/ 53 w 54"/>
                    <a:gd name="T19" fmla="*/ 25 h 40"/>
                    <a:gd name="T20" fmla="*/ 50 w 54"/>
                    <a:gd name="T21" fmla="*/ 33 h 40"/>
                    <a:gd name="T22" fmla="*/ 44 w 54"/>
                    <a:gd name="T23" fmla="*/ 38 h 40"/>
                    <a:gd name="T24" fmla="*/ 37 w 54"/>
                    <a:gd name="T25" fmla="*/ 40 h 40"/>
                    <a:gd name="T26" fmla="*/ 28 w 54"/>
                    <a:gd name="T27" fmla="*/ 39 h 40"/>
                    <a:gd name="T28" fmla="*/ 19 w 54"/>
                    <a:gd name="T29" fmla="*/ 32 h 40"/>
                    <a:gd name="T30" fmla="*/ 10 w 54"/>
                    <a:gd name="T31" fmla="*/ 20 h 40"/>
                    <a:gd name="T32" fmla="*/ 0 w 54"/>
                    <a:gd name="T33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40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6" y="3"/>
                      </a:lnTo>
                      <a:lnTo>
                        <a:pt x="13" y="8"/>
                      </a:lnTo>
                      <a:lnTo>
                        <a:pt x="21" y="12"/>
                      </a:lnTo>
                      <a:lnTo>
                        <a:pt x="29" y="15"/>
                      </a:lnTo>
                      <a:lnTo>
                        <a:pt x="38" y="17"/>
                      </a:lnTo>
                      <a:lnTo>
                        <a:pt x="46" y="18"/>
                      </a:lnTo>
                      <a:lnTo>
                        <a:pt x="54" y="16"/>
                      </a:lnTo>
                      <a:lnTo>
                        <a:pt x="53" y="25"/>
                      </a:lnTo>
                      <a:lnTo>
                        <a:pt x="50" y="33"/>
                      </a:lnTo>
                      <a:lnTo>
                        <a:pt x="44" y="38"/>
                      </a:lnTo>
                      <a:lnTo>
                        <a:pt x="37" y="40"/>
                      </a:lnTo>
                      <a:lnTo>
                        <a:pt x="28" y="39"/>
                      </a:lnTo>
                      <a:lnTo>
                        <a:pt x="19" y="32"/>
                      </a:lnTo>
                      <a:lnTo>
                        <a:pt x="1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38" name="Полилиния 10"/>
                <p:cNvSpPr>
                  <a:spLocks/>
                </p:cNvSpPr>
                <p:nvPr/>
              </p:nvSpPr>
              <p:spPr bwMode="ltGray">
                <a:xfrm rot="12185230" flipV="1">
                  <a:off x="3010" y="2344"/>
                  <a:ext cx="330" cy="2059"/>
                </a:xfrm>
                <a:custGeom>
                  <a:avLst/>
                  <a:gdLst>
                    <a:gd name="T0" fmla="*/ 0 w 149"/>
                    <a:gd name="T1" fmla="*/ 0 h 704"/>
                    <a:gd name="T2" fmla="*/ 6 w 149"/>
                    <a:gd name="T3" fmla="*/ 6 h 704"/>
                    <a:gd name="T4" fmla="*/ 16 w 149"/>
                    <a:gd name="T5" fmla="*/ 14 h 704"/>
                    <a:gd name="T6" fmla="*/ 28 w 149"/>
                    <a:gd name="T7" fmla="*/ 24 h 704"/>
                    <a:gd name="T8" fmla="*/ 41 w 149"/>
                    <a:gd name="T9" fmla="*/ 37 h 704"/>
                    <a:gd name="T10" fmla="*/ 58 w 149"/>
                    <a:gd name="T11" fmla="*/ 53 h 704"/>
                    <a:gd name="T12" fmla="*/ 73 w 149"/>
                    <a:gd name="T13" fmla="*/ 70 h 704"/>
                    <a:gd name="T14" fmla="*/ 88 w 149"/>
                    <a:gd name="T15" fmla="*/ 90 h 704"/>
                    <a:gd name="T16" fmla="*/ 100 w 149"/>
                    <a:gd name="T17" fmla="*/ 113 h 704"/>
                    <a:gd name="T18" fmla="*/ 112 w 149"/>
                    <a:gd name="T19" fmla="*/ 137 h 704"/>
                    <a:gd name="T20" fmla="*/ 120 w 149"/>
                    <a:gd name="T21" fmla="*/ 165 h 704"/>
                    <a:gd name="T22" fmla="*/ 124 w 149"/>
                    <a:gd name="T23" fmla="*/ 196 h 704"/>
                    <a:gd name="T24" fmla="*/ 126 w 149"/>
                    <a:gd name="T25" fmla="*/ 228 h 704"/>
                    <a:gd name="T26" fmla="*/ 120 w 149"/>
                    <a:gd name="T27" fmla="*/ 264 h 704"/>
                    <a:gd name="T28" fmla="*/ 109 w 149"/>
                    <a:gd name="T29" fmla="*/ 302 h 704"/>
                    <a:gd name="T30" fmla="*/ 92 w 149"/>
                    <a:gd name="T31" fmla="*/ 342 h 704"/>
                    <a:gd name="T32" fmla="*/ 67 w 149"/>
                    <a:gd name="T33" fmla="*/ 386 h 704"/>
                    <a:gd name="T34" fmla="*/ 39 w 149"/>
                    <a:gd name="T35" fmla="*/ 436 h 704"/>
                    <a:gd name="T36" fmla="*/ 21 w 149"/>
                    <a:gd name="T37" fmla="*/ 482 h 704"/>
                    <a:gd name="T38" fmla="*/ 10 w 149"/>
                    <a:gd name="T39" fmla="*/ 525 h 704"/>
                    <a:gd name="T40" fmla="*/ 6 w 149"/>
                    <a:gd name="T41" fmla="*/ 566 h 704"/>
                    <a:gd name="T42" fmla="*/ 6 w 149"/>
                    <a:gd name="T43" fmla="*/ 605 h 704"/>
                    <a:gd name="T44" fmla="*/ 8 w 149"/>
                    <a:gd name="T45" fmla="*/ 641 h 704"/>
                    <a:gd name="T46" fmla="*/ 12 w 149"/>
                    <a:gd name="T47" fmla="*/ 673 h 704"/>
                    <a:gd name="T48" fmla="*/ 14 w 149"/>
                    <a:gd name="T49" fmla="*/ 704 h 704"/>
                    <a:gd name="T50" fmla="*/ 41 w 149"/>
                    <a:gd name="T51" fmla="*/ 688 h 704"/>
                    <a:gd name="T52" fmla="*/ 39 w 149"/>
                    <a:gd name="T53" fmla="*/ 680 h 704"/>
                    <a:gd name="T54" fmla="*/ 36 w 149"/>
                    <a:gd name="T55" fmla="*/ 657 h 704"/>
                    <a:gd name="T56" fmla="*/ 33 w 149"/>
                    <a:gd name="T57" fmla="*/ 622 h 704"/>
                    <a:gd name="T58" fmla="*/ 35 w 149"/>
                    <a:gd name="T59" fmla="*/ 575 h 704"/>
                    <a:gd name="T60" fmla="*/ 41 w 149"/>
                    <a:gd name="T61" fmla="*/ 519 h 704"/>
                    <a:gd name="T62" fmla="*/ 58 w 149"/>
                    <a:gd name="T63" fmla="*/ 455 h 704"/>
                    <a:gd name="T64" fmla="*/ 86 w 149"/>
                    <a:gd name="T65" fmla="*/ 386 h 704"/>
                    <a:gd name="T66" fmla="*/ 129 w 149"/>
                    <a:gd name="T67" fmla="*/ 313 h 704"/>
                    <a:gd name="T68" fmla="*/ 143 w 149"/>
                    <a:gd name="T69" fmla="*/ 279 h 704"/>
                    <a:gd name="T70" fmla="*/ 149 w 149"/>
                    <a:gd name="T71" fmla="*/ 235 h 704"/>
                    <a:gd name="T72" fmla="*/ 144 w 149"/>
                    <a:gd name="T73" fmla="*/ 184 h 704"/>
                    <a:gd name="T74" fmla="*/ 131 w 149"/>
                    <a:gd name="T75" fmla="*/ 134 h 704"/>
                    <a:gd name="T76" fmla="*/ 109 w 149"/>
                    <a:gd name="T77" fmla="*/ 85 h 704"/>
                    <a:gd name="T78" fmla="*/ 81 w 149"/>
                    <a:gd name="T79" fmla="*/ 44 h 704"/>
                    <a:gd name="T80" fmla="*/ 44 w 149"/>
                    <a:gd name="T81" fmla="*/ 14 h 704"/>
                    <a:gd name="T82" fmla="*/ 0 w 149"/>
                    <a:gd name="T83" fmla="*/ 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49" h="704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4"/>
                      </a:lnTo>
                      <a:lnTo>
                        <a:pt x="28" y="24"/>
                      </a:lnTo>
                      <a:lnTo>
                        <a:pt x="41" y="37"/>
                      </a:lnTo>
                      <a:lnTo>
                        <a:pt x="58" y="53"/>
                      </a:lnTo>
                      <a:lnTo>
                        <a:pt x="73" y="70"/>
                      </a:lnTo>
                      <a:lnTo>
                        <a:pt x="88" y="90"/>
                      </a:lnTo>
                      <a:lnTo>
                        <a:pt x="100" y="113"/>
                      </a:lnTo>
                      <a:lnTo>
                        <a:pt x="112" y="137"/>
                      </a:lnTo>
                      <a:lnTo>
                        <a:pt x="120" y="165"/>
                      </a:lnTo>
                      <a:lnTo>
                        <a:pt x="124" y="196"/>
                      </a:lnTo>
                      <a:lnTo>
                        <a:pt x="126" y="228"/>
                      </a:lnTo>
                      <a:lnTo>
                        <a:pt x="120" y="264"/>
                      </a:lnTo>
                      <a:lnTo>
                        <a:pt x="109" y="302"/>
                      </a:lnTo>
                      <a:lnTo>
                        <a:pt x="92" y="342"/>
                      </a:lnTo>
                      <a:lnTo>
                        <a:pt x="67" y="386"/>
                      </a:lnTo>
                      <a:lnTo>
                        <a:pt x="39" y="436"/>
                      </a:lnTo>
                      <a:lnTo>
                        <a:pt x="21" y="482"/>
                      </a:lnTo>
                      <a:lnTo>
                        <a:pt x="10" y="525"/>
                      </a:lnTo>
                      <a:lnTo>
                        <a:pt x="6" y="566"/>
                      </a:lnTo>
                      <a:lnTo>
                        <a:pt x="6" y="605"/>
                      </a:lnTo>
                      <a:lnTo>
                        <a:pt x="8" y="641"/>
                      </a:lnTo>
                      <a:lnTo>
                        <a:pt x="12" y="673"/>
                      </a:lnTo>
                      <a:lnTo>
                        <a:pt x="14" y="704"/>
                      </a:lnTo>
                      <a:lnTo>
                        <a:pt x="41" y="688"/>
                      </a:lnTo>
                      <a:lnTo>
                        <a:pt x="39" y="680"/>
                      </a:lnTo>
                      <a:lnTo>
                        <a:pt x="36" y="657"/>
                      </a:lnTo>
                      <a:lnTo>
                        <a:pt x="33" y="622"/>
                      </a:lnTo>
                      <a:lnTo>
                        <a:pt x="35" y="575"/>
                      </a:lnTo>
                      <a:lnTo>
                        <a:pt x="41" y="519"/>
                      </a:lnTo>
                      <a:lnTo>
                        <a:pt x="58" y="455"/>
                      </a:lnTo>
                      <a:lnTo>
                        <a:pt x="86" y="386"/>
                      </a:lnTo>
                      <a:lnTo>
                        <a:pt x="129" y="313"/>
                      </a:lnTo>
                      <a:lnTo>
                        <a:pt x="143" y="279"/>
                      </a:lnTo>
                      <a:lnTo>
                        <a:pt x="149" y="235"/>
                      </a:lnTo>
                      <a:lnTo>
                        <a:pt x="144" y="184"/>
                      </a:lnTo>
                      <a:lnTo>
                        <a:pt x="131" y="134"/>
                      </a:lnTo>
                      <a:lnTo>
                        <a:pt x="109" y="85"/>
                      </a:lnTo>
                      <a:lnTo>
                        <a:pt x="81" y="44"/>
                      </a:lnTo>
                      <a:lnTo>
                        <a:pt x="44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</p:grpSp>
          <p:sp>
            <p:nvSpPr>
              <p:cNvPr id="56" name="Полилиния 11"/>
              <p:cNvSpPr>
                <a:spLocks/>
              </p:cNvSpPr>
              <p:nvPr/>
            </p:nvSpPr>
            <p:spPr bwMode="ltGray">
              <a:xfrm rot="373331" flipH="1">
                <a:off x="22" y="1957"/>
                <a:ext cx="323" cy="649"/>
              </a:xfrm>
              <a:custGeom>
                <a:avLst/>
                <a:gdLst>
                  <a:gd name="T0" fmla="*/ 94 w 128"/>
                  <a:gd name="T1" fmla="*/ 0 h 217"/>
                  <a:gd name="T2" fmla="*/ 105 w 128"/>
                  <a:gd name="T3" fmla="*/ 9 h 217"/>
                  <a:gd name="T4" fmla="*/ 115 w 128"/>
                  <a:gd name="T5" fmla="*/ 27 h 217"/>
                  <a:gd name="T6" fmla="*/ 123 w 128"/>
                  <a:gd name="T7" fmla="*/ 50 h 217"/>
                  <a:gd name="T8" fmla="*/ 128 w 128"/>
                  <a:gd name="T9" fmla="*/ 78 h 217"/>
                  <a:gd name="T10" fmla="*/ 127 w 128"/>
                  <a:gd name="T11" fmla="*/ 111 h 217"/>
                  <a:gd name="T12" fmla="*/ 116 w 128"/>
                  <a:gd name="T13" fmla="*/ 145 h 217"/>
                  <a:gd name="T14" fmla="*/ 94 w 128"/>
                  <a:gd name="T15" fmla="*/ 181 h 217"/>
                  <a:gd name="T16" fmla="*/ 60 w 128"/>
                  <a:gd name="T17" fmla="*/ 217 h 217"/>
                  <a:gd name="T18" fmla="*/ 49 w 128"/>
                  <a:gd name="T19" fmla="*/ 213 h 217"/>
                  <a:gd name="T20" fmla="*/ 38 w 128"/>
                  <a:gd name="T21" fmla="*/ 210 h 217"/>
                  <a:gd name="T22" fmla="*/ 26 w 128"/>
                  <a:gd name="T23" fmla="*/ 205 h 217"/>
                  <a:gd name="T24" fmla="*/ 16 w 128"/>
                  <a:gd name="T25" fmla="*/ 201 h 217"/>
                  <a:gd name="T26" fmla="*/ 8 w 128"/>
                  <a:gd name="T27" fmla="*/ 196 h 217"/>
                  <a:gd name="T28" fmla="*/ 2 w 128"/>
                  <a:gd name="T29" fmla="*/ 190 h 217"/>
                  <a:gd name="T30" fmla="*/ 0 w 128"/>
                  <a:gd name="T31" fmla="*/ 183 h 217"/>
                  <a:gd name="T32" fmla="*/ 1 w 128"/>
                  <a:gd name="T33" fmla="*/ 178 h 217"/>
                  <a:gd name="T34" fmla="*/ 13 w 128"/>
                  <a:gd name="T35" fmla="*/ 171 h 217"/>
                  <a:gd name="T36" fmla="*/ 29 w 128"/>
                  <a:gd name="T37" fmla="*/ 161 h 217"/>
                  <a:gd name="T38" fmla="*/ 46 w 128"/>
                  <a:gd name="T39" fmla="*/ 150 h 217"/>
                  <a:gd name="T40" fmla="*/ 63 w 128"/>
                  <a:gd name="T41" fmla="*/ 134 h 217"/>
                  <a:gd name="T42" fmla="*/ 79 w 128"/>
                  <a:gd name="T43" fmla="*/ 112 h 217"/>
                  <a:gd name="T44" fmla="*/ 91 w 128"/>
                  <a:gd name="T45" fmla="*/ 83 h 217"/>
                  <a:gd name="T46" fmla="*/ 97 w 128"/>
                  <a:gd name="T47" fmla="*/ 46 h 217"/>
                  <a:gd name="T48" fmla="*/ 94 w 128"/>
                  <a:gd name="T4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57" name="Полилиния 12"/>
              <p:cNvSpPr>
                <a:spLocks/>
              </p:cNvSpPr>
              <p:nvPr/>
            </p:nvSpPr>
            <p:spPr bwMode="ltGray">
              <a:xfrm>
                <a:off x="168" y="1260"/>
                <a:ext cx="1259" cy="1532"/>
              </a:xfrm>
              <a:custGeom>
                <a:avLst/>
                <a:gdLst>
                  <a:gd name="T0" fmla="*/ 891 w 1259"/>
                  <a:gd name="T1" fmla="*/ 1532 h 1532"/>
                  <a:gd name="T2" fmla="*/ 954 w 1259"/>
                  <a:gd name="T3" fmla="*/ 1452 h 1532"/>
                  <a:gd name="T4" fmla="*/ 1032 w 1259"/>
                  <a:gd name="T5" fmla="*/ 1338 h 1532"/>
                  <a:gd name="T6" fmla="*/ 1115 w 1259"/>
                  <a:gd name="T7" fmla="*/ 1188 h 1532"/>
                  <a:gd name="T8" fmla="*/ 1194 w 1259"/>
                  <a:gd name="T9" fmla="*/ 1023 h 1532"/>
                  <a:gd name="T10" fmla="*/ 1244 w 1259"/>
                  <a:gd name="T11" fmla="*/ 841 h 1532"/>
                  <a:gd name="T12" fmla="*/ 1259 w 1259"/>
                  <a:gd name="T13" fmla="*/ 647 h 1532"/>
                  <a:gd name="T14" fmla="*/ 1230 w 1259"/>
                  <a:gd name="T15" fmla="*/ 463 h 1532"/>
                  <a:gd name="T16" fmla="*/ 1140 w 1259"/>
                  <a:gd name="T17" fmla="*/ 294 h 1532"/>
                  <a:gd name="T18" fmla="*/ 1043 w 1259"/>
                  <a:gd name="T19" fmla="*/ 190 h 1532"/>
                  <a:gd name="T20" fmla="*/ 961 w 1259"/>
                  <a:gd name="T21" fmla="*/ 109 h 1532"/>
                  <a:gd name="T22" fmla="*/ 894 w 1259"/>
                  <a:gd name="T23" fmla="*/ 65 h 1532"/>
                  <a:gd name="T24" fmla="*/ 786 w 1259"/>
                  <a:gd name="T25" fmla="*/ 18 h 1532"/>
                  <a:gd name="T26" fmla="*/ 642 w 1259"/>
                  <a:gd name="T27" fmla="*/ 0 h 1532"/>
                  <a:gd name="T28" fmla="*/ 440 w 1259"/>
                  <a:gd name="T29" fmla="*/ 23 h 1532"/>
                  <a:gd name="T30" fmla="*/ 366 w 1259"/>
                  <a:gd name="T31" fmla="*/ 44 h 1532"/>
                  <a:gd name="T32" fmla="*/ 292 w 1259"/>
                  <a:gd name="T33" fmla="*/ 58 h 1532"/>
                  <a:gd name="T34" fmla="*/ 229 w 1259"/>
                  <a:gd name="T35" fmla="*/ 79 h 1532"/>
                  <a:gd name="T36" fmla="*/ 178 w 1259"/>
                  <a:gd name="T37" fmla="*/ 103 h 1532"/>
                  <a:gd name="T38" fmla="*/ 127 w 1259"/>
                  <a:gd name="T39" fmla="*/ 127 h 1532"/>
                  <a:gd name="T40" fmla="*/ 82 w 1259"/>
                  <a:gd name="T41" fmla="*/ 158 h 1532"/>
                  <a:gd name="T42" fmla="*/ 41 w 1259"/>
                  <a:gd name="T43" fmla="*/ 197 h 1532"/>
                  <a:gd name="T44" fmla="*/ 0 w 1259"/>
                  <a:gd name="T45" fmla="*/ 243 h 1532"/>
                  <a:gd name="T46" fmla="*/ 76 w 1259"/>
                  <a:gd name="T47" fmla="*/ 215 h 1532"/>
                  <a:gd name="T48" fmla="*/ 144 w 1259"/>
                  <a:gd name="T49" fmla="*/ 194 h 1532"/>
                  <a:gd name="T50" fmla="*/ 212 w 1259"/>
                  <a:gd name="T51" fmla="*/ 179 h 1532"/>
                  <a:gd name="T52" fmla="*/ 280 w 1259"/>
                  <a:gd name="T53" fmla="*/ 164 h 1532"/>
                  <a:gd name="T54" fmla="*/ 336 w 1259"/>
                  <a:gd name="T55" fmla="*/ 149 h 1532"/>
                  <a:gd name="T56" fmla="*/ 397 w 1259"/>
                  <a:gd name="T57" fmla="*/ 149 h 1532"/>
                  <a:gd name="T58" fmla="*/ 458 w 1259"/>
                  <a:gd name="T59" fmla="*/ 141 h 1532"/>
                  <a:gd name="T60" fmla="*/ 511 w 1259"/>
                  <a:gd name="T61" fmla="*/ 146 h 1532"/>
                  <a:gd name="T62" fmla="*/ 565 w 1259"/>
                  <a:gd name="T63" fmla="*/ 152 h 1532"/>
                  <a:gd name="T64" fmla="*/ 618 w 1259"/>
                  <a:gd name="T65" fmla="*/ 166 h 1532"/>
                  <a:gd name="T66" fmla="*/ 669 w 1259"/>
                  <a:gd name="T67" fmla="*/ 186 h 1532"/>
                  <a:gd name="T68" fmla="*/ 715 w 1259"/>
                  <a:gd name="T69" fmla="*/ 205 h 1532"/>
                  <a:gd name="T70" fmla="*/ 760 w 1259"/>
                  <a:gd name="T71" fmla="*/ 239 h 1532"/>
                  <a:gd name="T72" fmla="*/ 811 w 1259"/>
                  <a:gd name="T73" fmla="*/ 267 h 1532"/>
                  <a:gd name="T74" fmla="*/ 855 w 1259"/>
                  <a:gd name="T75" fmla="*/ 307 h 1532"/>
                  <a:gd name="T76" fmla="*/ 899 w 1259"/>
                  <a:gd name="T77" fmla="*/ 348 h 1532"/>
                  <a:gd name="T78" fmla="*/ 971 w 1259"/>
                  <a:gd name="T79" fmla="*/ 464 h 1532"/>
                  <a:gd name="T80" fmla="*/ 1016 w 1259"/>
                  <a:gd name="T81" fmla="*/ 606 h 1532"/>
                  <a:gd name="T82" fmla="*/ 1027 w 1259"/>
                  <a:gd name="T83" fmla="*/ 774 h 1532"/>
                  <a:gd name="T84" fmla="*/ 1022 w 1259"/>
                  <a:gd name="T85" fmla="*/ 939 h 1532"/>
                  <a:gd name="T86" fmla="*/ 1002 w 1259"/>
                  <a:gd name="T87" fmla="*/ 1117 h 1532"/>
                  <a:gd name="T88" fmla="*/ 966 w 1259"/>
                  <a:gd name="T89" fmla="*/ 1279 h 1532"/>
                  <a:gd name="T90" fmla="*/ 933 w 1259"/>
                  <a:gd name="T91" fmla="*/ 1421 h 1532"/>
                  <a:gd name="T92" fmla="*/ 891 w 1259"/>
                  <a:gd name="T93" fmla="*/ 1532 h 1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59" h="1532">
                    <a:moveTo>
                      <a:pt x="891" y="1532"/>
                    </a:moveTo>
                    <a:lnTo>
                      <a:pt x="954" y="1452"/>
                    </a:lnTo>
                    <a:lnTo>
                      <a:pt x="1032" y="1338"/>
                    </a:lnTo>
                    <a:lnTo>
                      <a:pt x="1115" y="1188"/>
                    </a:lnTo>
                    <a:lnTo>
                      <a:pt x="1194" y="1023"/>
                    </a:lnTo>
                    <a:lnTo>
                      <a:pt x="1244" y="841"/>
                    </a:lnTo>
                    <a:lnTo>
                      <a:pt x="1259" y="647"/>
                    </a:lnTo>
                    <a:lnTo>
                      <a:pt x="1230" y="463"/>
                    </a:lnTo>
                    <a:lnTo>
                      <a:pt x="1140" y="294"/>
                    </a:lnTo>
                    <a:lnTo>
                      <a:pt x="1043" y="190"/>
                    </a:lnTo>
                    <a:lnTo>
                      <a:pt x="961" y="109"/>
                    </a:lnTo>
                    <a:lnTo>
                      <a:pt x="894" y="65"/>
                    </a:lnTo>
                    <a:lnTo>
                      <a:pt x="786" y="18"/>
                    </a:lnTo>
                    <a:lnTo>
                      <a:pt x="642" y="0"/>
                    </a:lnTo>
                    <a:lnTo>
                      <a:pt x="440" y="23"/>
                    </a:lnTo>
                    <a:lnTo>
                      <a:pt x="366" y="44"/>
                    </a:lnTo>
                    <a:lnTo>
                      <a:pt x="292" y="58"/>
                    </a:lnTo>
                    <a:lnTo>
                      <a:pt x="229" y="79"/>
                    </a:lnTo>
                    <a:lnTo>
                      <a:pt x="178" y="103"/>
                    </a:lnTo>
                    <a:lnTo>
                      <a:pt x="127" y="127"/>
                    </a:lnTo>
                    <a:lnTo>
                      <a:pt x="82" y="158"/>
                    </a:lnTo>
                    <a:lnTo>
                      <a:pt x="41" y="197"/>
                    </a:lnTo>
                    <a:lnTo>
                      <a:pt x="0" y="243"/>
                    </a:lnTo>
                    <a:lnTo>
                      <a:pt x="76" y="215"/>
                    </a:lnTo>
                    <a:lnTo>
                      <a:pt x="144" y="194"/>
                    </a:lnTo>
                    <a:lnTo>
                      <a:pt x="212" y="179"/>
                    </a:lnTo>
                    <a:lnTo>
                      <a:pt x="280" y="164"/>
                    </a:lnTo>
                    <a:lnTo>
                      <a:pt x="336" y="149"/>
                    </a:lnTo>
                    <a:lnTo>
                      <a:pt x="397" y="149"/>
                    </a:lnTo>
                    <a:lnTo>
                      <a:pt x="458" y="141"/>
                    </a:lnTo>
                    <a:lnTo>
                      <a:pt x="511" y="146"/>
                    </a:lnTo>
                    <a:lnTo>
                      <a:pt x="565" y="152"/>
                    </a:lnTo>
                    <a:lnTo>
                      <a:pt x="618" y="166"/>
                    </a:lnTo>
                    <a:lnTo>
                      <a:pt x="669" y="186"/>
                    </a:lnTo>
                    <a:lnTo>
                      <a:pt x="715" y="205"/>
                    </a:lnTo>
                    <a:lnTo>
                      <a:pt x="760" y="239"/>
                    </a:lnTo>
                    <a:lnTo>
                      <a:pt x="811" y="267"/>
                    </a:lnTo>
                    <a:lnTo>
                      <a:pt x="855" y="307"/>
                    </a:lnTo>
                    <a:lnTo>
                      <a:pt x="899" y="348"/>
                    </a:lnTo>
                    <a:lnTo>
                      <a:pt x="971" y="464"/>
                    </a:lnTo>
                    <a:lnTo>
                      <a:pt x="1016" y="606"/>
                    </a:lnTo>
                    <a:lnTo>
                      <a:pt x="1027" y="774"/>
                    </a:lnTo>
                    <a:lnTo>
                      <a:pt x="1022" y="939"/>
                    </a:lnTo>
                    <a:lnTo>
                      <a:pt x="1002" y="1117"/>
                    </a:lnTo>
                    <a:lnTo>
                      <a:pt x="966" y="1279"/>
                    </a:lnTo>
                    <a:lnTo>
                      <a:pt x="933" y="1421"/>
                    </a:lnTo>
                    <a:lnTo>
                      <a:pt x="891" y="1532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58" name="Полилиния 13"/>
              <p:cNvSpPr>
                <a:spLocks/>
              </p:cNvSpPr>
              <p:nvPr/>
            </p:nvSpPr>
            <p:spPr bwMode="ltGray">
              <a:xfrm>
                <a:off x="0" y="2610"/>
                <a:ext cx="801" cy="459"/>
              </a:xfrm>
              <a:custGeom>
                <a:avLst/>
                <a:gdLst>
                  <a:gd name="T0" fmla="*/ 0 w 801"/>
                  <a:gd name="T1" fmla="*/ 0 h 459"/>
                  <a:gd name="T2" fmla="*/ 37 w 801"/>
                  <a:gd name="T3" fmla="*/ 69 h 459"/>
                  <a:gd name="T4" fmla="*/ 68 w 801"/>
                  <a:gd name="T5" fmla="*/ 132 h 459"/>
                  <a:gd name="T6" fmla="*/ 110 w 801"/>
                  <a:gd name="T7" fmla="*/ 188 h 459"/>
                  <a:gd name="T8" fmla="*/ 149 w 801"/>
                  <a:gd name="T9" fmla="*/ 229 h 459"/>
                  <a:gd name="T10" fmla="*/ 192 w 801"/>
                  <a:gd name="T11" fmla="*/ 278 h 459"/>
                  <a:gd name="T12" fmla="*/ 250 w 801"/>
                  <a:gd name="T13" fmla="*/ 314 h 459"/>
                  <a:gd name="T14" fmla="*/ 308 w 801"/>
                  <a:gd name="T15" fmla="*/ 336 h 459"/>
                  <a:gd name="T16" fmla="*/ 365 w 801"/>
                  <a:gd name="T17" fmla="*/ 365 h 459"/>
                  <a:gd name="T18" fmla="*/ 430 w 801"/>
                  <a:gd name="T19" fmla="*/ 381 h 459"/>
                  <a:gd name="T20" fmla="*/ 501 w 801"/>
                  <a:gd name="T21" fmla="*/ 390 h 459"/>
                  <a:gd name="T22" fmla="*/ 573 w 801"/>
                  <a:gd name="T23" fmla="*/ 392 h 459"/>
                  <a:gd name="T24" fmla="*/ 646 w 801"/>
                  <a:gd name="T25" fmla="*/ 381 h 459"/>
                  <a:gd name="T26" fmla="*/ 726 w 801"/>
                  <a:gd name="T27" fmla="*/ 362 h 459"/>
                  <a:gd name="T28" fmla="*/ 801 w 801"/>
                  <a:gd name="T29" fmla="*/ 335 h 459"/>
                  <a:gd name="T30" fmla="*/ 731 w 801"/>
                  <a:gd name="T31" fmla="*/ 377 h 459"/>
                  <a:gd name="T32" fmla="*/ 662 w 801"/>
                  <a:gd name="T33" fmla="*/ 404 h 459"/>
                  <a:gd name="T34" fmla="*/ 594 w 801"/>
                  <a:gd name="T35" fmla="*/ 432 h 459"/>
                  <a:gd name="T36" fmla="*/ 532 w 801"/>
                  <a:gd name="T37" fmla="*/ 445 h 459"/>
                  <a:gd name="T38" fmla="*/ 471 w 801"/>
                  <a:gd name="T39" fmla="*/ 459 h 459"/>
                  <a:gd name="T40" fmla="*/ 411 w 801"/>
                  <a:gd name="T41" fmla="*/ 458 h 459"/>
                  <a:gd name="T42" fmla="*/ 350 w 801"/>
                  <a:gd name="T43" fmla="*/ 458 h 459"/>
                  <a:gd name="T44" fmla="*/ 291 w 801"/>
                  <a:gd name="T45" fmla="*/ 450 h 459"/>
                  <a:gd name="T46" fmla="*/ 244 w 801"/>
                  <a:gd name="T47" fmla="*/ 436 h 459"/>
                  <a:gd name="T48" fmla="*/ 192 w 801"/>
                  <a:gd name="T49" fmla="*/ 415 h 459"/>
                  <a:gd name="T50" fmla="*/ 145 w 801"/>
                  <a:gd name="T51" fmla="*/ 394 h 459"/>
                  <a:gd name="T52" fmla="*/ 100 w 801"/>
                  <a:gd name="T53" fmla="*/ 373 h 459"/>
                  <a:gd name="T54" fmla="*/ 60 w 801"/>
                  <a:gd name="T55" fmla="*/ 347 h 459"/>
                  <a:gd name="T56" fmla="*/ 0 w 801"/>
                  <a:gd name="T57" fmla="*/ 294 h 459"/>
                  <a:gd name="T58" fmla="*/ 0 w 801"/>
                  <a:gd name="T59" fmla="*/ 0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01" h="459">
                    <a:moveTo>
                      <a:pt x="0" y="0"/>
                    </a:moveTo>
                    <a:lnTo>
                      <a:pt x="37" y="69"/>
                    </a:lnTo>
                    <a:lnTo>
                      <a:pt x="68" y="132"/>
                    </a:lnTo>
                    <a:lnTo>
                      <a:pt x="110" y="188"/>
                    </a:lnTo>
                    <a:lnTo>
                      <a:pt x="149" y="229"/>
                    </a:lnTo>
                    <a:lnTo>
                      <a:pt x="192" y="278"/>
                    </a:lnTo>
                    <a:lnTo>
                      <a:pt x="250" y="314"/>
                    </a:lnTo>
                    <a:lnTo>
                      <a:pt x="308" y="336"/>
                    </a:lnTo>
                    <a:lnTo>
                      <a:pt x="365" y="365"/>
                    </a:lnTo>
                    <a:lnTo>
                      <a:pt x="430" y="381"/>
                    </a:lnTo>
                    <a:lnTo>
                      <a:pt x="501" y="390"/>
                    </a:lnTo>
                    <a:lnTo>
                      <a:pt x="573" y="392"/>
                    </a:lnTo>
                    <a:lnTo>
                      <a:pt x="646" y="381"/>
                    </a:lnTo>
                    <a:lnTo>
                      <a:pt x="726" y="362"/>
                    </a:lnTo>
                    <a:lnTo>
                      <a:pt x="801" y="335"/>
                    </a:lnTo>
                    <a:lnTo>
                      <a:pt x="731" y="377"/>
                    </a:lnTo>
                    <a:lnTo>
                      <a:pt x="662" y="404"/>
                    </a:lnTo>
                    <a:lnTo>
                      <a:pt x="594" y="432"/>
                    </a:lnTo>
                    <a:lnTo>
                      <a:pt x="532" y="445"/>
                    </a:lnTo>
                    <a:lnTo>
                      <a:pt x="471" y="459"/>
                    </a:lnTo>
                    <a:lnTo>
                      <a:pt x="411" y="458"/>
                    </a:lnTo>
                    <a:lnTo>
                      <a:pt x="350" y="458"/>
                    </a:lnTo>
                    <a:lnTo>
                      <a:pt x="291" y="450"/>
                    </a:lnTo>
                    <a:lnTo>
                      <a:pt x="244" y="436"/>
                    </a:lnTo>
                    <a:lnTo>
                      <a:pt x="192" y="415"/>
                    </a:lnTo>
                    <a:lnTo>
                      <a:pt x="145" y="394"/>
                    </a:lnTo>
                    <a:lnTo>
                      <a:pt x="100" y="373"/>
                    </a:lnTo>
                    <a:lnTo>
                      <a:pt x="60" y="347"/>
                    </a:lnTo>
                    <a:lnTo>
                      <a:pt x="0" y="2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59" name="Полилиния 14"/>
              <p:cNvSpPr>
                <a:spLocks/>
              </p:cNvSpPr>
              <p:nvPr/>
            </p:nvSpPr>
            <p:spPr bwMode="ltGray">
              <a:xfrm rot="373331" flipH="1">
                <a:off x="898" y="2855"/>
                <a:ext cx="354" cy="464"/>
              </a:xfrm>
              <a:custGeom>
                <a:avLst/>
                <a:gdLst>
                  <a:gd name="T0" fmla="*/ 75 w 117"/>
                  <a:gd name="T1" fmla="*/ 0 h 132"/>
                  <a:gd name="T2" fmla="*/ 0 w 117"/>
                  <a:gd name="T3" fmla="*/ 25 h 132"/>
                  <a:gd name="T4" fmla="*/ 3 w 117"/>
                  <a:gd name="T5" fmla="*/ 26 h 132"/>
                  <a:gd name="T6" fmla="*/ 14 w 117"/>
                  <a:gd name="T7" fmla="*/ 29 h 132"/>
                  <a:gd name="T8" fmla="*/ 29 w 117"/>
                  <a:gd name="T9" fmla="*/ 36 h 132"/>
                  <a:gd name="T10" fmla="*/ 46 w 117"/>
                  <a:gd name="T11" fmla="*/ 47 h 132"/>
                  <a:gd name="T12" fmla="*/ 66 w 117"/>
                  <a:gd name="T13" fmla="*/ 62 h 132"/>
                  <a:gd name="T14" fmla="*/ 84 w 117"/>
                  <a:gd name="T15" fmla="*/ 80 h 132"/>
                  <a:gd name="T16" fmla="*/ 102 w 117"/>
                  <a:gd name="T17" fmla="*/ 103 h 132"/>
                  <a:gd name="T18" fmla="*/ 116 w 117"/>
                  <a:gd name="T19" fmla="*/ 132 h 132"/>
                  <a:gd name="T20" fmla="*/ 117 w 117"/>
                  <a:gd name="T21" fmla="*/ 120 h 132"/>
                  <a:gd name="T22" fmla="*/ 115 w 117"/>
                  <a:gd name="T23" fmla="*/ 107 h 132"/>
                  <a:gd name="T24" fmla="*/ 108 w 117"/>
                  <a:gd name="T25" fmla="*/ 90 h 132"/>
                  <a:gd name="T26" fmla="*/ 99 w 117"/>
                  <a:gd name="T27" fmla="*/ 74 h 132"/>
                  <a:gd name="T28" fmla="*/ 89 w 117"/>
                  <a:gd name="T29" fmla="*/ 58 h 132"/>
                  <a:gd name="T30" fmla="*/ 78 w 117"/>
                  <a:gd name="T31" fmla="*/ 45 h 132"/>
                  <a:gd name="T32" fmla="*/ 67 w 117"/>
                  <a:gd name="T33" fmla="*/ 36 h 132"/>
                  <a:gd name="T34" fmla="*/ 58 w 117"/>
                  <a:gd name="T35" fmla="*/ 32 h 132"/>
                  <a:gd name="T36" fmla="*/ 69 w 117"/>
                  <a:gd name="T37" fmla="*/ 29 h 132"/>
                  <a:gd name="T38" fmla="*/ 79 w 117"/>
                  <a:gd name="T39" fmla="*/ 28 h 132"/>
                  <a:gd name="T40" fmla="*/ 89 w 117"/>
                  <a:gd name="T41" fmla="*/ 26 h 132"/>
                  <a:gd name="T42" fmla="*/ 98 w 117"/>
                  <a:gd name="T43" fmla="*/ 25 h 132"/>
                  <a:gd name="T44" fmla="*/ 105 w 117"/>
                  <a:gd name="T45" fmla="*/ 24 h 132"/>
                  <a:gd name="T46" fmla="*/ 109 w 117"/>
                  <a:gd name="T47" fmla="*/ 22 h 132"/>
                  <a:gd name="T48" fmla="*/ 113 w 117"/>
                  <a:gd name="T49" fmla="*/ 21 h 132"/>
                  <a:gd name="T50" fmla="*/ 114 w 117"/>
                  <a:gd name="T51" fmla="*/ 21 h 132"/>
                  <a:gd name="T52" fmla="*/ 75 w 117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60" name="Полилиния 15"/>
              <p:cNvSpPr>
                <a:spLocks/>
              </p:cNvSpPr>
              <p:nvPr/>
            </p:nvSpPr>
            <p:spPr bwMode="ltGray">
              <a:xfrm rot="373331" flipH="1">
                <a:off x="799" y="2979"/>
                <a:ext cx="87" cy="274"/>
              </a:xfrm>
              <a:custGeom>
                <a:avLst/>
                <a:gdLst>
                  <a:gd name="T0" fmla="*/ 29 w 29"/>
                  <a:gd name="T1" fmla="*/ 0 h 77"/>
                  <a:gd name="T2" fmla="*/ 23 w 29"/>
                  <a:gd name="T3" fmla="*/ 0 h 77"/>
                  <a:gd name="T4" fmla="*/ 16 w 29"/>
                  <a:gd name="T5" fmla="*/ 4 h 77"/>
                  <a:gd name="T6" fmla="*/ 9 w 29"/>
                  <a:gd name="T7" fmla="*/ 9 h 77"/>
                  <a:gd name="T8" fmla="*/ 4 w 29"/>
                  <a:gd name="T9" fmla="*/ 19 h 77"/>
                  <a:gd name="T10" fmla="*/ 1 w 29"/>
                  <a:gd name="T11" fmla="*/ 30 h 77"/>
                  <a:gd name="T12" fmla="*/ 0 w 29"/>
                  <a:gd name="T13" fmla="*/ 44 h 77"/>
                  <a:gd name="T14" fmla="*/ 3 w 29"/>
                  <a:gd name="T15" fmla="*/ 60 h 77"/>
                  <a:gd name="T16" fmla="*/ 11 w 29"/>
                  <a:gd name="T17" fmla="*/ 77 h 77"/>
                  <a:gd name="T18" fmla="*/ 15 w 29"/>
                  <a:gd name="T19" fmla="*/ 53 h 77"/>
                  <a:gd name="T20" fmla="*/ 19 w 29"/>
                  <a:gd name="T21" fmla="*/ 37 h 77"/>
                  <a:gd name="T22" fmla="*/ 23 w 29"/>
                  <a:gd name="T23" fmla="*/ 22 h 77"/>
                  <a:gd name="T24" fmla="*/ 29 w 29"/>
                  <a:gd name="T2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104" name="Полилиния 16"/>
              <p:cNvSpPr>
                <a:spLocks/>
              </p:cNvSpPr>
              <p:nvPr/>
            </p:nvSpPr>
            <p:spPr bwMode="ltGray">
              <a:xfrm>
                <a:off x="1190" y="3273"/>
                <a:ext cx="1108" cy="1047"/>
              </a:xfrm>
              <a:custGeom>
                <a:avLst/>
                <a:gdLst>
                  <a:gd name="T0" fmla="*/ 784 w 1108"/>
                  <a:gd name="T1" fmla="*/ 1047 h 1047"/>
                  <a:gd name="T2" fmla="*/ 692 w 1108"/>
                  <a:gd name="T3" fmla="*/ 1011 h 1047"/>
                  <a:gd name="T4" fmla="*/ 607 w 1108"/>
                  <a:gd name="T5" fmla="*/ 945 h 1047"/>
                  <a:gd name="T6" fmla="*/ 517 w 1108"/>
                  <a:gd name="T7" fmla="*/ 861 h 1047"/>
                  <a:gd name="T8" fmla="*/ 432 w 1108"/>
                  <a:gd name="T9" fmla="*/ 776 h 1047"/>
                  <a:gd name="T10" fmla="*/ 350 w 1108"/>
                  <a:gd name="T11" fmla="*/ 677 h 1047"/>
                  <a:gd name="T12" fmla="*/ 266 w 1108"/>
                  <a:gd name="T13" fmla="*/ 563 h 1047"/>
                  <a:gd name="T14" fmla="*/ 188 w 1108"/>
                  <a:gd name="T15" fmla="*/ 447 h 1047"/>
                  <a:gd name="T16" fmla="*/ 122 w 1108"/>
                  <a:gd name="T17" fmla="*/ 325 h 1047"/>
                  <a:gd name="T18" fmla="*/ 65 w 1108"/>
                  <a:gd name="T19" fmla="*/ 211 h 1047"/>
                  <a:gd name="T20" fmla="*/ 21 w 1108"/>
                  <a:gd name="T21" fmla="*/ 101 h 1047"/>
                  <a:gd name="T22" fmla="*/ 0 w 1108"/>
                  <a:gd name="T23" fmla="*/ 0 h 1047"/>
                  <a:gd name="T24" fmla="*/ 109 w 1108"/>
                  <a:gd name="T25" fmla="*/ 217 h 1047"/>
                  <a:gd name="T26" fmla="*/ 209 w 1108"/>
                  <a:gd name="T27" fmla="*/ 378 h 1047"/>
                  <a:gd name="T28" fmla="*/ 294 w 1108"/>
                  <a:gd name="T29" fmla="*/ 500 h 1047"/>
                  <a:gd name="T30" fmla="*/ 373 w 1108"/>
                  <a:gd name="T31" fmla="*/ 590 h 1047"/>
                  <a:gd name="T32" fmla="*/ 441 w 1108"/>
                  <a:gd name="T33" fmla="*/ 661 h 1047"/>
                  <a:gd name="T34" fmla="*/ 506 w 1108"/>
                  <a:gd name="T35" fmla="*/ 713 h 1047"/>
                  <a:gd name="T36" fmla="*/ 564 w 1108"/>
                  <a:gd name="T37" fmla="*/ 754 h 1047"/>
                  <a:gd name="T38" fmla="*/ 620 w 1108"/>
                  <a:gd name="T39" fmla="*/ 801 h 1047"/>
                  <a:gd name="T40" fmla="*/ 754 w 1108"/>
                  <a:gd name="T41" fmla="*/ 899 h 1047"/>
                  <a:gd name="T42" fmla="*/ 925 w 1108"/>
                  <a:gd name="T43" fmla="*/ 977 h 1047"/>
                  <a:gd name="T44" fmla="*/ 1108 w 1108"/>
                  <a:gd name="T45" fmla="*/ 1047 h 1047"/>
                  <a:gd name="T46" fmla="*/ 784 w 1108"/>
                  <a:gd name="T47" fmla="*/ 1047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08" h="1047">
                    <a:moveTo>
                      <a:pt x="784" y="1047"/>
                    </a:moveTo>
                    <a:lnTo>
                      <a:pt x="692" y="1011"/>
                    </a:lnTo>
                    <a:lnTo>
                      <a:pt x="607" y="945"/>
                    </a:lnTo>
                    <a:lnTo>
                      <a:pt x="517" y="861"/>
                    </a:lnTo>
                    <a:lnTo>
                      <a:pt x="432" y="776"/>
                    </a:lnTo>
                    <a:lnTo>
                      <a:pt x="350" y="677"/>
                    </a:lnTo>
                    <a:lnTo>
                      <a:pt x="266" y="563"/>
                    </a:lnTo>
                    <a:lnTo>
                      <a:pt x="188" y="447"/>
                    </a:lnTo>
                    <a:lnTo>
                      <a:pt x="122" y="325"/>
                    </a:lnTo>
                    <a:lnTo>
                      <a:pt x="65" y="211"/>
                    </a:lnTo>
                    <a:lnTo>
                      <a:pt x="21" y="101"/>
                    </a:lnTo>
                    <a:lnTo>
                      <a:pt x="0" y="0"/>
                    </a:lnTo>
                    <a:lnTo>
                      <a:pt x="109" y="217"/>
                    </a:lnTo>
                    <a:lnTo>
                      <a:pt x="209" y="378"/>
                    </a:lnTo>
                    <a:lnTo>
                      <a:pt x="294" y="500"/>
                    </a:lnTo>
                    <a:lnTo>
                      <a:pt x="373" y="590"/>
                    </a:lnTo>
                    <a:lnTo>
                      <a:pt x="441" y="661"/>
                    </a:lnTo>
                    <a:lnTo>
                      <a:pt x="506" y="713"/>
                    </a:lnTo>
                    <a:lnTo>
                      <a:pt x="564" y="754"/>
                    </a:lnTo>
                    <a:lnTo>
                      <a:pt x="620" y="801"/>
                    </a:lnTo>
                    <a:lnTo>
                      <a:pt x="754" y="899"/>
                    </a:lnTo>
                    <a:lnTo>
                      <a:pt x="925" y="977"/>
                    </a:lnTo>
                    <a:lnTo>
                      <a:pt x="1108" y="1047"/>
                    </a:lnTo>
                    <a:lnTo>
                      <a:pt x="784" y="1047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  <p:grpSp>
            <p:nvGrpSpPr>
              <p:cNvPr id="105" name="Группа 17"/>
              <p:cNvGrpSpPr>
                <a:grpSpLocks/>
              </p:cNvGrpSpPr>
              <p:nvPr/>
            </p:nvGrpSpPr>
            <p:grpSpPr bwMode="auto">
              <a:xfrm rot="3220060">
                <a:off x="2631" y="754"/>
                <a:ext cx="569" cy="637"/>
                <a:chOff x="1727" y="866"/>
                <a:chExt cx="129" cy="157"/>
              </a:xfrm>
            </p:grpSpPr>
            <p:sp>
              <p:nvSpPr>
                <p:cNvPr id="129" name="Полилиния 18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30" name="Полилиния 19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31" name="Полилиния 20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</p:grpSp>
          <p:grpSp>
            <p:nvGrpSpPr>
              <p:cNvPr id="106" name="Группа 21"/>
              <p:cNvGrpSpPr>
                <a:grpSpLocks/>
              </p:cNvGrpSpPr>
              <p:nvPr/>
            </p:nvGrpSpPr>
            <p:grpSpPr bwMode="auto">
              <a:xfrm rot="-6691250">
                <a:off x="3637" y="132"/>
                <a:ext cx="356" cy="607"/>
                <a:chOff x="1727" y="866"/>
                <a:chExt cx="129" cy="157"/>
              </a:xfrm>
            </p:grpSpPr>
            <p:sp>
              <p:nvSpPr>
                <p:cNvPr id="126" name="Полилиния 22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27" name="Полилиния 23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28" name="Полилиния 24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</p:grpSp>
          <p:grpSp>
            <p:nvGrpSpPr>
              <p:cNvPr id="107" name="Группа 25"/>
              <p:cNvGrpSpPr>
                <a:grpSpLocks/>
              </p:cNvGrpSpPr>
              <p:nvPr/>
            </p:nvGrpSpPr>
            <p:grpSpPr bwMode="auto">
              <a:xfrm rot="-13075160">
                <a:off x="668" y="3321"/>
                <a:ext cx="501" cy="502"/>
                <a:chOff x="1727" y="866"/>
                <a:chExt cx="129" cy="157"/>
              </a:xfrm>
            </p:grpSpPr>
            <p:sp>
              <p:nvSpPr>
                <p:cNvPr id="123" name="Полилиния 26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24" name="Полилиния 27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25" name="Полилиния 28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</p:grpSp>
          <p:grpSp>
            <p:nvGrpSpPr>
              <p:cNvPr id="108" name="Группа 29"/>
              <p:cNvGrpSpPr>
                <a:grpSpLocks/>
              </p:cNvGrpSpPr>
              <p:nvPr/>
            </p:nvGrpSpPr>
            <p:grpSpPr bwMode="auto">
              <a:xfrm rot="4106450" flipH="1">
                <a:off x="393" y="262"/>
                <a:ext cx="709" cy="892"/>
                <a:chOff x="1727" y="866"/>
                <a:chExt cx="129" cy="157"/>
              </a:xfrm>
            </p:grpSpPr>
            <p:sp>
              <p:nvSpPr>
                <p:cNvPr id="120" name="Полилиния 30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21" name="Полилиния 31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22" name="Полилиния 32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</p:grpSp>
          <p:grpSp>
            <p:nvGrpSpPr>
              <p:cNvPr id="109" name="Группа 33"/>
              <p:cNvGrpSpPr>
                <a:grpSpLocks/>
              </p:cNvGrpSpPr>
              <p:nvPr/>
            </p:nvGrpSpPr>
            <p:grpSpPr bwMode="auto">
              <a:xfrm rot="10015322" flipH="1">
                <a:off x="4625" y="2382"/>
                <a:ext cx="709" cy="892"/>
                <a:chOff x="1727" y="866"/>
                <a:chExt cx="129" cy="157"/>
              </a:xfrm>
            </p:grpSpPr>
            <p:sp>
              <p:nvSpPr>
                <p:cNvPr id="117" name="Полилиния 34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18" name="Полилиния 35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19" name="Полилиния 36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</p:grpSp>
          <p:sp>
            <p:nvSpPr>
              <p:cNvPr id="110" name="Полилиния 37"/>
              <p:cNvSpPr>
                <a:spLocks/>
              </p:cNvSpPr>
              <p:nvPr/>
            </p:nvSpPr>
            <p:spPr bwMode="ltGray">
              <a:xfrm>
                <a:off x="1217" y="2"/>
                <a:ext cx="862" cy="886"/>
              </a:xfrm>
              <a:custGeom>
                <a:avLst/>
                <a:gdLst>
                  <a:gd name="T0" fmla="*/ 0 w 862"/>
                  <a:gd name="T1" fmla="*/ 0 h 886"/>
                  <a:gd name="T2" fmla="*/ 6 w 862"/>
                  <a:gd name="T3" fmla="*/ 107 h 886"/>
                  <a:gd name="T4" fmla="*/ 37 w 862"/>
                  <a:gd name="T5" fmla="*/ 262 h 886"/>
                  <a:gd name="T6" fmla="*/ 83 w 862"/>
                  <a:gd name="T7" fmla="*/ 410 h 886"/>
                  <a:gd name="T8" fmla="*/ 149 w 862"/>
                  <a:gd name="T9" fmla="*/ 546 h 886"/>
                  <a:gd name="T10" fmla="*/ 237 w 862"/>
                  <a:gd name="T11" fmla="*/ 666 h 886"/>
                  <a:gd name="T12" fmla="*/ 338 w 862"/>
                  <a:gd name="T13" fmla="*/ 764 h 886"/>
                  <a:gd name="T14" fmla="*/ 450 w 862"/>
                  <a:gd name="T15" fmla="*/ 838 h 886"/>
                  <a:gd name="T16" fmla="*/ 579 w 862"/>
                  <a:gd name="T17" fmla="*/ 879 h 886"/>
                  <a:gd name="T18" fmla="*/ 714 w 862"/>
                  <a:gd name="T19" fmla="*/ 886 h 886"/>
                  <a:gd name="T20" fmla="*/ 862 w 862"/>
                  <a:gd name="T21" fmla="*/ 851 h 886"/>
                  <a:gd name="T22" fmla="*/ 784 w 862"/>
                  <a:gd name="T23" fmla="*/ 856 h 886"/>
                  <a:gd name="T24" fmla="*/ 700 w 862"/>
                  <a:gd name="T25" fmla="*/ 835 h 886"/>
                  <a:gd name="T26" fmla="*/ 621 w 862"/>
                  <a:gd name="T27" fmla="*/ 794 h 886"/>
                  <a:gd name="T28" fmla="*/ 542 w 862"/>
                  <a:gd name="T29" fmla="*/ 728 h 886"/>
                  <a:gd name="T30" fmla="*/ 466 w 862"/>
                  <a:gd name="T31" fmla="*/ 649 h 886"/>
                  <a:gd name="T32" fmla="*/ 397 w 862"/>
                  <a:gd name="T33" fmla="*/ 557 h 886"/>
                  <a:gd name="T34" fmla="*/ 334 w 862"/>
                  <a:gd name="T35" fmla="*/ 454 h 886"/>
                  <a:gd name="T36" fmla="*/ 279 w 862"/>
                  <a:gd name="T37" fmla="*/ 339 h 886"/>
                  <a:gd name="T38" fmla="*/ 238 w 862"/>
                  <a:gd name="T39" fmla="*/ 225 h 886"/>
                  <a:gd name="T40" fmla="*/ 205 w 862"/>
                  <a:gd name="T41" fmla="*/ 105 h 886"/>
                  <a:gd name="T42" fmla="*/ 184 w 862"/>
                  <a:gd name="T43" fmla="*/ 3 h 8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62" h="886">
                    <a:moveTo>
                      <a:pt x="0" y="0"/>
                    </a:moveTo>
                    <a:lnTo>
                      <a:pt x="6" y="107"/>
                    </a:lnTo>
                    <a:lnTo>
                      <a:pt x="37" y="262"/>
                    </a:lnTo>
                    <a:lnTo>
                      <a:pt x="83" y="410"/>
                    </a:lnTo>
                    <a:lnTo>
                      <a:pt x="149" y="546"/>
                    </a:lnTo>
                    <a:lnTo>
                      <a:pt x="237" y="666"/>
                    </a:lnTo>
                    <a:lnTo>
                      <a:pt x="338" y="764"/>
                    </a:lnTo>
                    <a:lnTo>
                      <a:pt x="450" y="838"/>
                    </a:lnTo>
                    <a:lnTo>
                      <a:pt x="579" y="879"/>
                    </a:lnTo>
                    <a:lnTo>
                      <a:pt x="714" y="886"/>
                    </a:lnTo>
                    <a:lnTo>
                      <a:pt x="862" y="851"/>
                    </a:lnTo>
                    <a:lnTo>
                      <a:pt x="784" y="856"/>
                    </a:lnTo>
                    <a:lnTo>
                      <a:pt x="700" y="835"/>
                    </a:lnTo>
                    <a:lnTo>
                      <a:pt x="621" y="794"/>
                    </a:lnTo>
                    <a:lnTo>
                      <a:pt x="542" y="728"/>
                    </a:lnTo>
                    <a:lnTo>
                      <a:pt x="466" y="649"/>
                    </a:lnTo>
                    <a:lnTo>
                      <a:pt x="397" y="557"/>
                    </a:lnTo>
                    <a:lnTo>
                      <a:pt x="334" y="454"/>
                    </a:lnTo>
                    <a:lnTo>
                      <a:pt x="279" y="339"/>
                    </a:lnTo>
                    <a:lnTo>
                      <a:pt x="238" y="225"/>
                    </a:lnTo>
                    <a:lnTo>
                      <a:pt x="205" y="105"/>
                    </a:lnTo>
                    <a:lnTo>
                      <a:pt x="184" y="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111" name="Полилиния 38"/>
              <p:cNvSpPr>
                <a:spLocks/>
              </p:cNvSpPr>
              <p:nvPr/>
            </p:nvSpPr>
            <p:spPr bwMode="ltGray">
              <a:xfrm rot="9832527" flipV="1">
                <a:off x="2158" y="102"/>
                <a:ext cx="681" cy="593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5 h 237"/>
                  <a:gd name="T4" fmla="*/ 3 w 257"/>
                  <a:gd name="T5" fmla="*/ 50 h 237"/>
                  <a:gd name="T6" fmla="*/ 6 w 257"/>
                  <a:gd name="T7" fmla="*/ 75 h 237"/>
                  <a:gd name="T8" fmla="*/ 11 w 257"/>
                  <a:gd name="T9" fmla="*/ 98 h 237"/>
                  <a:gd name="T10" fmla="*/ 18 w 257"/>
                  <a:gd name="T11" fmla="*/ 119 h 237"/>
                  <a:gd name="T12" fmla="*/ 27 w 257"/>
                  <a:gd name="T13" fmla="*/ 141 h 237"/>
                  <a:gd name="T14" fmla="*/ 38 w 257"/>
                  <a:gd name="T15" fmla="*/ 161 h 237"/>
                  <a:gd name="T16" fmla="*/ 51 w 257"/>
                  <a:gd name="T17" fmla="*/ 178 h 237"/>
                  <a:gd name="T18" fmla="*/ 67 w 257"/>
                  <a:gd name="T19" fmla="*/ 194 h 237"/>
                  <a:gd name="T20" fmla="*/ 86 w 257"/>
                  <a:gd name="T21" fmla="*/ 208 h 237"/>
                  <a:gd name="T22" fmla="*/ 106 w 257"/>
                  <a:gd name="T23" fmla="*/ 219 h 237"/>
                  <a:gd name="T24" fmla="*/ 131 w 257"/>
                  <a:gd name="T25" fmla="*/ 228 h 237"/>
                  <a:gd name="T26" fmla="*/ 158 w 257"/>
                  <a:gd name="T27" fmla="*/ 234 h 237"/>
                  <a:gd name="T28" fmla="*/ 188 w 257"/>
                  <a:gd name="T29" fmla="*/ 237 h 237"/>
                  <a:gd name="T30" fmla="*/ 220 w 257"/>
                  <a:gd name="T31" fmla="*/ 236 h 237"/>
                  <a:gd name="T32" fmla="*/ 257 w 257"/>
                  <a:gd name="T33" fmla="*/ 232 h 237"/>
                  <a:gd name="T34" fmla="*/ 224 w 257"/>
                  <a:gd name="T35" fmla="*/ 227 h 237"/>
                  <a:gd name="T36" fmla="*/ 195 w 257"/>
                  <a:gd name="T37" fmla="*/ 220 h 237"/>
                  <a:gd name="T38" fmla="*/ 170 w 257"/>
                  <a:gd name="T39" fmla="*/ 212 h 237"/>
                  <a:gd name="T40" fmla="*/ 148 w 257"/>
                  <a:gd name="T41" fmla="*/ 204 h 237"/>
                  <a:gd name="T42" fmla="*/ 128 w 257"/>
                  <a:gd name="T43" fmla="*/ 193 h 237"/>
                  <a:gd name="T44" fmla="*/ 112 w 257"/>
                  <a:gd name="T45" fmla="*/ 182 h 237"/>
                  <a:gd name="T46" fmla="*/ 97 w 257"/>
                  <a:gd name="T47" fmla="*/ 169 h 237"/>
                  <a:gd name="T48" fmla="*/ 84 w 257"/>
                  <a:gd name="T49" fmla="*/ 155 h 237"/>
                  <a:gd name="T50" fmla="*/ 72 w 257"/>
                  <a:gd name="T51" fmla="*/ 141 h 237"/>
                  <a:gd name="T52" fmla="*/ 61 w 257"/>
                  <a:gd name="T53" fmla="*/ 125 h 237"/>
                  <a:gd name="T54" fmla="*/ 52 w 257"/>
                  <a:gd name="T55" fmla="*/ 107 h 237"/>
                  <a:gd name="T56" fmla="*/ 43 w 257"/>
                  <a:gd name="T57" fmla="*/ 88 h 237"/>
                  <a:gd name="T58" fmla="*/ 33 w 257"/>
                  <a:gd name="T59" fmla="*/ 69 h 237"/>
                  <a:gd name="T60" fmla="*/ 23 w 257"/>
                  <a:gd name="T61" fmla="*/ 47 h 237"/>
                  <a:gd name="T62" fmla="*/ 12 w 257"/>
                  <a:gd name="T63" fmla="*/ 24 h 237"/>
                  <a:gd name="T64" fmla="*/ 0 w 257"/>
                  <a:gd name="T65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112" name="Полилиния 39"/>
              <p:cNvSpPr>
                <a:spLocks/>
              </p:cNvSpPr>
              <p:nvPr/>
            </p:nvSpPr>
            <p:spPr bwMode="ltGray">
              <a:xfrm rot="9832527" flipV="1">
                <a:off x="1997" y="858"/>
                <a:ext cx="330" cy="278"/>
              </a:xfrm>
              <a:custGeom>
                <a:avLst/>
                <a:gdLst>
                  <a:gd name="T0" fmla="*/ 77 w 124"/>
                  <a:gd name="T1" fmla="*/ 0 h 110"/>
                  <a:gd name="T2" fmla="*/ 124 w 124"/>
                  <a:gd name="T3" fmla="*/ 108 h 110"/>
                  <a:gd name="T4" fmla="*/ 120 w 124"/>
                  <a:gd name="T5" fmla="*/ 107 h 110"/>
                  <a:gd name="T6" fmla="*/ 107 w 124"/>
                  <a:gd name="T7" fmla="*/ 105 h 110"/>
                  <a:gd name="T8" fmla="*/ 89 w 124"/>
                  <a:gd name="T9" fmla="*/ 101 h 110"/>
                  <a:gd name="T10" fmla="*/ 68 w 124"/>
                  <a:gd name="T11" fmla="*/ 99 h 110"/>
                  <a:gd name="T12" fmla="*/ 45 w 124"/>
                  <a:gd name="T13" fmla="*/ 97 h 110"/>
                  <a:gd name="T14" fmla="*/ 25 w 124"/>
                  <a:gd name="T15" fmla="*/ 98 h 110"/>
                  <a:gd name="T16" fmla="*/ 9 w 124"/>
                  <a:gd name="T17" fmla="*/ 102 h 110"/>
                  <a:gd name="T18" fmla="*/ 0 w 124"/>
                  <a:gd name="T19" fmla="*/ 110 h 110"/>
                  <a:gd name="T20" fmla="*/ 4 w 124"/>
                  <a:gd name="T21" fmla="*/ 98 h 110"/>
                  <a:gd name="T22" fmla="*/ 8 w 124"/>
                  <a:gd name="T23" fmla="*/ 89 h 110"/>
                  <a:gd name="T24" fmla="*/ 16 w 124"/>
                  <a:gd name="T25" fmla="*/ 82 h 110"/>
                  <a:gd name="T26" fmla="*/ 25 w 124"/>
                  <a:gd name="T27" fmla="*/ 76 h 110"/>
                  <a:gd name="T28" fmla="*/ 36 w 124"/>
                  <a:gd name="T29" fmla="*/ 72 h 110"/>
                  <a:gd name="T30" fmla="*/ 47 w 124"/>
                  <a:gd name="T31" fmla="*/ 71 h 110"/>
                  <a:gd name="T32" fmla="*/ 59 w 124"/>
                  <a:gd name="T33" fmla="*/ 71 h 110"/>
                  <a:gd name="T34" fmla="*/ 72 w 124"/>
                  <a:gd name="T35" fmla="*/ 74 h 110"/>
                  <a:gd name="T36" fmla="*/ 73 w 124"/>
                  <a:gd name="T37" fmla="*/ 71 h 110"/>
                  <a:gd name="T38" fmla="*/ 70 w 124"/>
                  <a:gd name="T39" fmla="*/ 56 h 110"/>
                  <a:gd name="T40" fmla="*/ 67 w 124"/>
                  <a:gd name="T41" fmla="*/ 38 h 110"/>
                  <a:gd name="T42" fmla="*/ 65 w 124"/>
                  <a:gd name="T43" fmla="*/ 30 h 110"/>
                  <a:gd name="T44" fmla="*/ 63 w 124"/>
                  <a:gd name="T45" fmla="*/ 30 h 110"/>
                  <a:gd name="T46" fmla="*/ 61 w 124"/>
                  <a:gd name="T47" fmla="*/ 29 h 110"/>
                  <a:gd name="T48" fmla="*/ 59 w 124"/>
                  <a:gd name="T49" fmla="*/ 26 h 110"/>
                  <a:gd name="T50" fmla="*/ 57 w 124"/>
                  <a:gd name="T51" fmla="*/ 23 h 110"/>
                  <a:gd name="T52" fmla="*/ 57 w 124"/>
                  <a:gd name="T53" fmla="*/ 19 h 110"/>
                  <a:gd name="T54" fmla="*/ 59 w 124"/>
                  <a:gd name="T55" fmla="*/ 14 h 110"/>
                  <a:gd name="T56" fmla="*/ 66 w 124"/>
                  <a:gd name="T57" fmla="*/ 8 h 110"/>
                  <a:gd name="T58" fmla="*/ 77 w 124"/>
                  <a:gd name="T5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113" name="Полилиния 40"/>
              <p:cNvSpPr>
                <a:spLocks/>
              </p:cNvSpPr>
              <p:nvPr/>
            </p:nvSpPr>
            <p:spPr bwMode="ltGray">
              <a:xfrm rot="9832527" flipV="1">
                <a:off x="2224" y="808"/>
                <a:ext cx="123" cy="233"/>
              </a:xfrm>
              <a:custGeom>
                <a:avLst/>
                <a:gdLst>
                  <a:gd name="T0" fmla="*/ 31 w 46"/>
                  <a:gd name="T1" fmla="*/ 0 h 94"/>
                  <a:gd name="T2" fmla="*/ 20 w 46"/>
                  <a:gd name="T3" fmla="*/ 38 h 94"/>
                  <a:gd name="T4" fmla="*/ 15 w 46"/>
                  <a:gd name="T5" fmla="*/ 62 h 94"/>
                  <a:gd name="T6" fmla="*/ 11 w 46"/>
                  <a:gd name="T7" fmla="*/ 79 h 94"/>
                  <a:gd name="T8" fmla="*/ 0 w 46"/>
                  <a:gd name="T9" fmla="*/ 94 h 94"/>
                  <a:gd name="T10" fmla="*/ 12 w 46"/>
                  <a:gd name="T11" fmla="*/ 88 h 94"/>
                  <a:gd name="T12" fmla="*/ 23 w 46"/>
                  <a:gd name="T13" fmla="*/ 80 h 94"/>
                  <a:gd name="T14" fmla="*/ 32 w 46"/>
                  <a:gd name="T15" fmla="*/ 69 h 94"/>
                  <a:gd name="T16" fmla="*/ 40 w 46"/>
                  <a:gd name="T17" fmla="*/ 57 h 94"/>
                  <a:gd name="T18" fmla="*/ 45 w 46"/>
                  <a:gd name="T19" fmla="*/ 44 h 94"/>
                  <a:gd name="T20" fmla="*/ 46 w 46"/>
                  <a:gd name="T21" fmla="*/ 30 h 94"/>
                  <a:gd name="T22" fmla="*/ 42 w 46"/>
                  <a:gd name="T23" fmla="*/ 15 h 94"/>
                  <a:gd name="T24" fmla="*/ 31 w 46"/>
                  <a:gd name="T2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114" name="Полилиния 41"/>
              <p:cNvSpPr>
                <a:spLocks/>
              </p:cNvSpPr>
              <p:nvPr/>
            </p:nvSpPr>
            <p:spPr bwMode="ltGray">
              <a:xfrm>
                <a:off x="1603" y="0"/>
                <a:ext cx="124" cy="121"/>
              </a:xfrm>
              <a:custGeom>
                <a:avLst/>
                <a:gdLst>
                  <a:gd name="T0" fmla="*/ 124 w 124"/>
                  <a:gd name="T1" fmla="*/ 0 h 121"/>
                  <a:gd name="T2" fmla="*/ 113 w 124"/>
                  <a:gd name="T3" fmla="*/ 9 h 121"/>
                  <a:gd name="T4" fmla="*/ 99 w 124"/>
                  <a:gd name="T5" fmla="*/ 25 h 121"/>
                  <a:gd name="T6" fmla="*/ 81 w 124"/>
                  <a:gd name="T7" fmla="*/ 41 h 121"/>
                  <a:gd name="T8" fmla="*/ 63 w 124"/>
                  <a:gd name="T9" fmla="*/ 54 h 121"/>
                  <a:gd name="T10" fmla="*/ 41 w 124"/>
                  <a:gd name="T11" fmla="*/ 66 h 121"/>
                  <a:gd name="T12" fmla="*/ 22 w 124"/>
                  <a:gd name="T13" fmla="*/ 74 h 121"/>
                  <a:gd name="T14" fmla="*/ 0 w 124"/>
                  <a:gd name="T15" fmla="*/ 75 h 121"/>
                  <a:gd name="T16" fmla="*/ 10 w 124"/>
                  <a:gd name="T17" fmla="*/ 96 h 121"/>
                  <a:gd name="T18" fmla="*/ 23 w 124"/>
                  <a:gd name="T19" fmla="*/ 113 h 121"/>
                  <a:gd name="T20" fmla="*/ 41 w 124"/>
                  <a:gd name="T21" fmla="*/ 121 h 121"/>
                  <a:gd name="T22" fmla="*/ 60 w 124"/>
                  <a:gd name="T23" fmla="*/ 121 h 121"/>
                  <a:gd name="T24" fmla="*/ 83 w 124"/>
                  <a:gd name="T25" fmla="*/ 111 h 121"/>
                  <a:gd name="T26" fmla="*/ 101 w 124"/>
                  <a:gd name="T27" fmla="*/ 88 h 121"/>
                  <a:gd name="T28" fmla="*/ 116 w 124"/>
                  <a:gd name="T29" fmla="*/ 53 h 121"/>
                  <a:gd name="T30" fmla="*/ 124 w 124"/>
                  <a:gd name="T31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" h="121">
                    <a:moveTo>
                      <a:pt x="124" y="0"/>
                    </a:moveTo>
                    <a:lnTo>
                      <a:pt x="113" y="9"/>
                    </a:lnTo>
                    <a:lnTo>
                      <a:pt x="99" y="25"/>
                    </a:lnTo>
                    <a:lnTo>
                      <a:pt x="81" y="41"/>
                    </a:lnTo>
                    <a:lnTo>
                      <a:pt x="63" y="54"/>
                    </a:lnTo>
                    <a:lnTo>
                      <a:pt x="41" y="66"/>
                    </a:lnTo>
                    <a:lnTo>
                      <a:pt x="22" y="74"/>
                    </a:lnTo>
                    <a:lnTo>
                      <a:pt x="0" y="75"/>
                    </a:lnTo>
                    <a:lnTo>
                      <a:pt x="10" y="96"/>
                    </a:lnTo>
                    <a:lnTo>
                      <a:pt x="23" y="113"/>
                    </a:lnTo>
                    <a:lnTo>
                      <a:pt x="41" y="121"/>
                    </a:lnTo>
                    <a:lnTo>
                      <a:pt x="60" y="121"/>
                    </a:lnTo>
                    <a:lnTo>
                      <a:pt x="83" y="111"/>
                    </a:lnTo>
                    <a:lnTo>
                      <a:pt x="101" y="88"/>
                    </a:lnTo>
                    <a:lnTo>
                      <a:pt x="116" y="53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115" name="Полилиния 42"/>
              <p:cNvSpPr>
                <a:spLocks/>
              </p:cNvSpPr>
              <p:nvPr/>
            </p:nvSpPr>
            <p:spPr bwMode="ltGray">
              <a:xfrm rot="9832527" flipV="1">
                <a:off x="2173" y="1238"/>
                <a:ext cx="393" cy="2300"/>
              </a:xfrm>
              <a:custGeom>
                <a:avLst/>
                <a:gdLst>
                  <a:gd name="T0" fmla="*/ 0 w 149"/>
                  <a:gd name="T1" fmla="*/ 0 h 704"/>
                  <a:gd name="T2" fmla="*/ 6 w 149"/>
                  <a:gd name="T3" fmla="*/ 6 h 704"/>
                  <a:gd name="T4" fmla="*/ 16 w 149"/>
                  <a:gd name="T5" fmla="*/ 14 h 704"/>
                  <a:gd name="T6" fmla="*/ 28 w 149"/>
                  <a:gd name="T7" fmla="*/ 24 h 704"/>
                  <a:gd name="T8" fmla="*/ 41 w 149"/>
                  <a:gd name="T9" fmla="*/ 37 h 704"/>
                  <a:gd name="T10" fmla="*/ 58 w 149"/>
                  <a:gd name="T11" fmla="*/ 53 h 704"/>
                  <a:gd name="T12" fmla="*/ 73 w 149"/>
                  <a:gd name="T13" fmla="*/ 70 h 704"/>
                  <a:gd name="T14" fmla="*/ 88 w 149"/>
                  <a:gd name="T15" fmla="*/ 90 h 704"/>
                  <a:gd name="T16" fmla="*/ 100 w 149"/>
                  <a:gd name="T17" fmla="*/ 113 h 704"/>
                  <a:gd name="T18" fmla="*/ 112 w 149"/>
                  <a:gd name="T19" fmla="*/ 137 h 704"/>
                  <a:gd name="T20" fmla="*/ 120 w 149"/>
                  <a:gd name="T21" fmla="*/ 165 h 704"/>
                  <a:gd name="T22" fmla="*/ 124 w 149"/>
                  <a:gd name="T23" fmla="*/ 196 h 704"/>
                  <a:gd name="T24" fmla="*/ 126 w 149"/>
                  <a:gd name="T25" fmla="*/ 228 h 704"/>
                  <a:gd name="T26" fmla="*/ 120 w 149"/>
                  <a:gd name="T27" fmla="*/ 264 h 704"/>
                  <a:gd name="T28" fmla="*/ 109 w 149"/>
                  <a:gd name="T29" fmla="*/ 302 h 704"/>
                  <a:gd name="T30" fmla="*/ 92 w 149"/>
                  <a:gd name="T31" fmla="*/ 342 h 704"/>
                  <a:gd name="T32" fmla="*/ 67 w 149"/>
                  <a:gd name="T33" fmla="*/ 386 h 704"/>
                  <a:gd name="T34" fmla="*/ 39 w 149"/>
                  <a:gd name="T35" fmla="*/ 436 h 704"/>
                  <a:gd name="T36" fmla="*/ 21 w 149"/>
                  <a:gd name="T37" fmla="*/ 482 h 704"/>
                  <a:gd name="T38" fmla="*/ 10 w 149"/>
                  <a:gd name="T39" fmla="*/ 525 h 704"/>
                  <a:gd name="T40" fmla="*/ 6 w 149"/>
                  <a:gd name="T41" fmla="*/ 566 h 704"/>
                  <a:gd name="T42" fmla="*/ 6 w 149"/>
                  <a:gd name="T43" fmla="*/ 605 h 704"/>
                  <a:gd name="T44" fmla="*/ 8 w 149"/>
                  <a:gd name="T45" fmla="*/ 641 h 704"/>
                  <a:gd name="T46" fmla="*/ 12 w 149"/>
                  <a:gd name="T47" fmla="*/ 673 h 704"/>
                  <a:gd name="T48" fmla="*/ 14 w 149"/>
                  <a:gd name="T49" fmla="*/ 704 h 704"/>
                  <a:gd name="T50" fmla="*/ 41 w 149"/>
                  <a:gd name="T51" fmla="*/ 688 h 704"/>
                  <a:gd name="T52" fmla="*/ 39 w 149"/>
                  <a:gd name="T53" fmla="*/ 680 h 704"/>
                  <a:gd name="T54" fmla="*/ 36 w 149"/>
                  <a:gd name="T55" fmla="*/ 657 h 704"/>
                  <a:gd name="T56" fmla="*/ 33 w 149"/>
                  <a:gd name="T57" fmla="*/ 622 h 704"/>
                  <a:gd name="T58" fmla="*/ 35 w 149"/>
                  <a:gd name="T59" fmla="*/ 575 h 704"/>
                  <a:gd name="T60" fmla="*/ 41 w 149"/>
                  <a:gd name="T61" fmla="*/ 519 h 704"/>
                  <a:gd name="T62" fmla="*/ 58 w 149"/>
                  <a:gd name="T63" fmla="*/ 455 h 704"/>
                  <a:gd name="T64" fmla="*/ 86 w 149"/>
                  <a:gd name="T65" fmla="*/ 386 h 704"/>
                  <a:gd name="T66" fmla="*/ 129 w 149"/>
                  <a:gd name="T67" fmla="*/ 313 h 704"/>
                  <a:gd name="T68" fmla="*/ 143 w 149"/>
                  <a:gd name="T69" fmla="*/ 279 h 704"/>
                  <a:gd name="T70" fmla="*/ 149 w 149"/>
                  <a:gd name="T71" fmla="*/ 235 h 704"/>
                  <a:gd name="T72" fmla="*/ 144 w 149"/>
                  <a:gd name="T73" fmla="*/ 184 h 704"/>
                  <a:gd name="T74" fmla="*/ 131 w 149"/>
                  <a:gd name="T75" fmla="*/ 134 h 704"/>
                  <a:gd name="T76" fmla="*/ 109 w 149"/>
                  <a:gd name="T77" fmla="*/ 85 h 704"/>
                  <a:gd name="T78" fmla="*/ 81 w 149"/>
                  <a:gd name="T79" fmla="*/ 44 h 704"/>
                  <a:gd name="T80" fmla="*/ 44 w 149"/>
                  <a:gd name="T81" fmla="*/ 14 h 704"/>
                  <a:gd name="T82" fmla="*/ 0 w 149"/>
                  <a:gd name="T83" fmla="*/ 0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116" name="Полилиния 43"/>
              <p:cNvSpPr>
                <a:spLocks/>
              </p:cNvSpPr>
              <p:nvPr/>
            </p:nvSpPr>
            <p:spPr bwMode="ltGray">
              <a:xfrm>
                <a:off x="0" y="1848"/>
                <a:ext cx="36" cy="132"/>
              </a:xfrm>
              <a:custGeom>
                <a:avLst/>
                <a:gdLst>
                  <a:gd name="T0" fmla="*/ 0 w 36"/>
                  <a:gd name="T1" fmla="*/ 0 h 132"/>
                  <a:gd name="T2" fmla="*/ 36 w 36"/>
                  <a:gd name="T3" fmla="*/ 12 h 132"/>
                  <a:gd name="T4" fmla="*/ 0 w 36"/>
                  <a:gd name="T5" fmla="*/ 132 h 132"/>
                  <a:gd name="T6" fmla="*/ 0 w 36"/>
                  <a:gd name="T7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32">
                    <a:moveTo>
                      <a:pt x="0" y="0"/>
                    </a:moveTo>
                    <a:lnTo>
                      <a:pt x="36" y="12"/>
                    </a:lnTo>
                    <a:lnTo>
                      <a:pt x="0" y="1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8669" y="2387600"/>
            <a:ext cx="8329031" cy="2680127"/>
          </a:xfrm>
        </p:spPr>
        <p:txBody>
          <a:bodyPr rtlCol="0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2428669" y="5132315"/>
            <a:ext cx="7516442" cy="1116085"/>
          </a:xfrm>
        </p:spPr>
        <p:txBody>
          <a:bodyPr rtlCol="0">
            <a:normAutofit/>
          </a:bodyPr>
          <a:lstStyle>
            <a:lvl1pPr marL="0" indent="0" algn="r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DB44F902-94AB-4E30-991D-F4DB7DDE9951}" type="datetime1">
              <a:rPr lang="ru-RU" noProof="0" smtClean="0"/>
              <a:t>16.05.2026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679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C890CE-528E-4EF2-AFA1-3FE835B04520}" type="datetime1">
              <a:rPr lang="ru-RU" noProof="0" smtClean="0"/>
              <a:t>16.05.2026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3801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 1">
            <a:extLst>
              <a:ext uri="{FF2B5EF4-FFF2-40B4-BE49-F238E27FC236}">
                <a16:creationId xmlns:a16="http://schemas.microsoft.com/office/drawing/2014/main" id="{6B648FD0-55DC-447B-ABE6-ABE18CDB92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AB70EC0B-2C34-45A7-B467-E0E86AA71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Дата 3">
            <a:extLst>
              <a:ext uri="{FF2B5EF4-FFF2-40B4-BE49-F238E27FC236}">
                <a16:creationId xmlns:a16="http://schemas.microsoft.com/office/drawing/2014/main" id="{4BDA6FDF-09AF-46C0-BB0B-B053C112B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80250" y="6356351"/>
            <a:ext cx="1218883" cy="365125"/>
          </a:xfrm>
        </p:spPr>
        <p:txBody>
          <a:bodyPr rtlCol="0"/>
          <a:lstStyle/>
          <a:p>
            <a:pPr rtl="0"/>
            <a:fld id="{BD56C194-C350-40F0-A584-73C4A6785228}" type="datetime1">
              <a:rPr lang="ru-RU" noProof="0" smtClean="0"/>
              <a:t>16.05.2026</a:t>
            </a:fld>
            <a:endParaRPr lang="ru-RU" noProof="0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64941BAD-E5DD-4B7D-B48F-E67D87DB4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95933" y="6356351"/>
            <a:ext cx="3974065" cy="365125"/>
          </a:xfrm>
        </p:spPr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A1132073-49CD-425A-BD18-5DCC3E042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6796" y="6356351"/>
            <a:ext cx="609441" cy="365125"/>
          </a:xfrm>
        </p:spPr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4131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384ACB-F150-4D17-BEFC-AC202882DC30}" type="datetime1">
              <a:rPr lang="ru-RU" noProof="0" smtClean="0"/>
              <a:t>16.05.2026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377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rtlCol="0" anchor="b">
            <a:normAutofit/>
          </a:bodyPr>
          <a:lstStyle>
            <a:lvl1pPr algn="l">
              <a:defRPr sz="5400" b="0" cap="none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598613" y="4259996"/>
            <a:ext cx="7264623" cy="1150203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6EE95C3F-AF30-4C97-8284-A40480B3636C}" type="datetime1">
              <a:rPr lang="ru-RU" noProof="0" smtClean="0"/>
              <a:t>16.05.2026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1798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896B59-6752-4AD6-B703-36E78A521740}" type="datetime1">
              <a:rPr lang="ru-RU" noProof="0" smtClean="0"/>
              <a:t>16.05.2026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4797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557349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557349" y="2514600"/>
            <a:ext cx="4818888" cy="365556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D3A7FA9-9452-4AAA-AAD6-01C724ADD0E9}" type="datetime1">
              <a:rPr lang="ru-RU" noProof="0" smtClean="0"/>
              <a:t>16.05.2026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9621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3DF08D-1C1C-44F8-9581-6F69B73C4E55}" type="datetime1">
              <a:rPr lang="ru-RU" noProof="0" smtClean="0"/>
              <a:t>16.05.2026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6370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6DBEBB9F-4BB6-4EC5-AB6A-E2066D75B231}" type="datetime1">
              <a:rPr lang="ru-RU" noProof="0" smtClean="0"/>
              <a:t>16.05.2026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753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 8"/>
          <p:cNvSpPr/>
          <p:nvPr/>
        </p:nvSpPr>
        <p:spPr>
          <a:xfrm>
            <a:off x="621792" y="0"/>
            <a:ext cx="414771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noProof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621792" y="0"/>
            <a:ext cx="414771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">
          <a:xfrm>
            <a:off x="1074240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5180251" y="482600"/>
            <a:ext cx="6195986" cy="56896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 bwMode="black">
          <a:xfrm>
            <a:off x="1074240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0E5C58-9BF1-4825-847B-E384E43449DF}" type="datetime1">
              <a:rPr lang="ru-RU" noProof="0" smtClean="0"/>
              <a:t>16.05.2026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6347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74240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 hasCustomPrompt="1"/>
          </p:nvPr>
        </p:nvSpPr>
        <p:spPr bwMode="auto">
          <a:xfrm>
            <a:off x="5180251" y="482600"/>
            <a:ext cx="6195986" cy="5689600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074240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9EF16E-C176-4708-9F55-7DAF7F79B22F}" type="datetime1">
              <a:rPr lang="ru-RU" noProof="0" smtClean="0"/>
              <a:t>16.05.2026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003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Группа 181"/>
          <p:cNvGrpSpPr/>
          <p:nvPr/>
        </p:nvGrpSpPr>
        <p:grpSpPr>
          <a:xfrm>
            <a:off x="-1588" y="0"/>
            <a:ext cx="12192000" cy="6858000"/>
            <a:chOff x="-1588" y="0"/>
            <a:chExt cx="12192000" cy="6858000"/>
          </a:xfrm>
        </p:grpSpPr>
        <p:sp>
          <p:nvSpPr>
            <p:cNvPr id="139" name="Прямоугольник 138"/>
            <p:cNvSpPr/>
            <p:nvPr/>
          </p:nvSpPr>
          <p:spPr>
            <a:xfrm>
              <a:off x="146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grpSp>
          <p:nvGrpSpPr>
            <p:cNvPr id="95" name="Группа 94"/>
            <p:cNvGrpSpPr>
              <a:grpSpLocks/>
            </p:cNvGrpSpPr>
            <p:nvPr/>
          </p:nvGrpSpPr>
          <p:grpSpPr bwMode="auto">
            <a:xfrm>
              <a:off x="-1588" y="1587"/>
              <a:ext cx="2833688" cy="6856413"/>
              <a:chOff x="-5" y="0"/>
              <a:chExt cx="1785" cy="4319"/>
            </a:xfrm>
          </p:grpSpPr>
          <p:sp>
            <p:nvSpPr>
              <p:cNvPr id="96" name="Полилиния 95"/>
              <p:cNvSpPr>
                <a:spLocks/>
              </p:cNvSpPr>
              <p:nvPr/>
            </p:nvSpPr>
            <p:spPr bwMode="ltGray">
              <a:xfrm>
                <a:off x="-5" y="3262"/>
                <a:ext cx="472" cy="802"/>
              </a:xfrm>
              <a:custGeom>
                <a:avLst/>
                <a:gdLst>
                  <a:gd name="T0" fmla="*/ 5 w 472"/>
                  <a:gd name="T1" fmla="*/ 32 h 802"/>
                  <a:gd name="T2" fmla="*/ 189 w 472"/>
                  <a:gd name="T3" fmla="*/ 26 h 802"/>
                  <a:gd name="T4" fmla="*/ 309 w 472"/>
                  <a:gd name="T5" fmla="*/ 66 h 802"/>
                  <a:gd name="T6" fmla="*/ 357 w 472"/>
                  <a:gd name="T7" fmla="*/ 98 h 802"/>
                  <a:gd name="T8" fmla="*/ 413 w 472"/>
                  <a:gd name="T9" fmla="*/ 162 h 802"/>
                  <a:gd name="T10" fmla="*/ 437 w 472"/>
                  <a:gd name="T11" fmla="*/ 250 h 802"/>
                  <a:gd name="T12" fmla="*/ 397 w 472"/>
                  <a:gd name="T13" fmla="*/ 530 h 802"/>
                  <a:gd name="T14" fmla="*/ 341 w 472"/>
                  <a:gd name="T15" fmla="*/ 634 h 802"/>
                  <a:gd name="T16" fmla="*/ 173 w 472"/>
                  <a:gd name="T17" fmla="*/ 714 h 802"/>
                  <a:gd name="T18" fmla="*/ 77 w 472"/>
                  <a:gd name="T19" fmla="*/ 730 h 802"/>
                  <a:gd name="T20" fmla="*/ 69 w 472"/>
                  <a:gd name="T21" fmla="*/ 802 h 802"/>
                  <a:gd name="T22" fmla="*/ 7 w 472"/>
                  <a:gd name="T23" fmla="*/ 788 h 802"/>
                  <a:gd name="T24" fmla="*/ 5 w 472"/>
                  <a:gd name="T25" fmla="*/ 751 h 802"/>
                  <a:gd name="T26" fmla="*/ 37 w 472"/>
                  <a:gd name="T27" fmla="*/ 722 h 802"/>
                  <a:gd name="T28" fmla="*/ 5 w 472"/>
                  <a:gd name="T29" fmla="*/ 670 h 802"/>
                  <a:gd name="T30" fmla="*/ 5 w 472"/>
                  <a:gd name="T31" fmla="*/ 32 h 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2" h="802">
                    <a:moveTo>
                      <a:pt x="5" y="32"/>
                    </a:moveTo>
                    <a:cubicBezTo>
                      <a:pt x="101" y="0"/>
                      <a:pt x="20" y="17"/>
                      <a:pt x="189" y="26"/>
                    </a:cubicBezTo>
                    <a:cubicBezTo>
                      <a:pt x="221" y="37"/>
                      <a:pt x="280" y="47"/>
                      <a:pt x="309" y="66"/>
                    </a:cubicBezTo>
                    <a:cubicBezTo>
                      <a:pt x="325" y="77"/>
                      <a:pt x="357" y="98"/>
                      <a:pt x="357" y="98"/>
                    </a:cubicBezTo>
                    <a:cubicBezTo>
                      <a:pt x="394" y="154"/>
                      <a:pt x="373" y="135"/>
                      <a:pt x="413" y="162"/>
                    </a:cubicBezTo>
                    <a:cubicBezTo>
                      <a:pt x="433" y="223"/>
                      <a:pt x="426" y="193"/>
                      <a:pt x="437" y="250"/>
                    </a:cubicBezTo>
                    <a:cubicBezTo>
                      <a:pt x="433" y="370"/>
                      <a:pt x="472" y="455"/>
                      <a:pt x="397" y="530"/>
                    </a:cubicBezTo>
                    <a:cubicBezTo>
                      <a:pt x="385" y="567"/>
                      <a:pt x="368" y="607"/>
                      <a:pt x="341" y="634"/>
                    </a:cubicBezTo>
                    <a:cubicBezTo>
                      <a:pt x="319" y="701"/>
                      <a:pt x="233" y="707"/>
                      <a:pt x="173" y="714"/>
                    </a:cubicBezTo>
                    <a:cubicBezTo>
                      <a:pt x="142" y="724"/>
                      <a:pt x="100" y="707"/>
                      <a:pt x="77" y="730"/>
                    </a:cubicBezTo>
                    <a:cubicBezTo>
                      <a:pt x="60" y="747"/>
                      <a:pt x="72" y="778"/>
                      <a:pt x="69" y="802"/>
                    </a:cubicBezTo>
                    <a:cubicBezTo>
                      <a:pt x="53" y="799"/>
                      <a:pt x="23" y="792"/>
                      <a:pt x="7" y="788"/>
                    </a:cubicBezTo>
                    <a:cubicBezTo>
                      <a:pt x="5" y="788"/>
                      <a:pt x="0" y="762"/>
                      <a:pt x="5" y="751"/>
                    </a:cubicBezTo>
                    <a:cubicBezTo>
                      <a:pt x="10" y="740"/>
                      <a:pt x="37" y="735"/>
                      <a:pt x="37" y="722"/>
                    </a:cubicBezTo>
                    <a:cubicBezTo>
                      <a:pt x="26" y="682"/>
                      <a:pt x="22" y="685"/>
                      <a:pt x="5" y="670"/>
                    </a:cubicBezTo>
                    <a:cubicBezTo>
                      <a:pt x="5" y="541"/>
                      <a:pt x="5" y="233"/>
                      <a:pt x="5" y="32"/>
                    </a:cubicBez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  <p:grpSp>
            <p:nvGrpSpPr>
              <p:cNvPr id="97" name="Группа 96"/>
              <p:cNvGrpSpPr>
                <a:grpSpLocks/>
              </p:cNvGrpSpPr>
              <p:nvPr/>
            </p:nvGrpSpPr>
            <p:grpSpPr bwMode="auto">
              <a:xfrm rot="14964908" flipH="1">
                <a:off x="104" y="2441"/>
                <a:ext cx="452" cy="444"/>
                <a:chOff x="1727" y="866"/>
                <a:chExt cx="129" cy="157"/>
              </a:xfrm>
            </p:grpSpPr>
            <p:sp>
              <p:nvSpPr>
                <p:cNvPr id="135" name="Полилиния 5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36" name="Полилиния 6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37" name="Полилиния 7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</p:grpSp>
          <p:sp>
            <p:nvSpPr>
              <p:cNvPr id="98" name="Полилиния 8"/>
              <p:cNvSpPr>
                <a:spLocks/>
              </p:cNvSpPr>
              <p:nvPr/>
            </p:nvSpPr>
            <p:spPr bwMode="ltGray">
              <a:xfrm>
                <a:off x="90" y="1736"/>
                <a:ext cx="710" cy="768"/>
              </a:xfrm>
              <a:custGeom>
                <a:avLst/>
                <a:gdLst>
                  <a:gd name="T0" fmla="*/ 14 w 710"/>
                  <a:gd name="T1" fmla="*/ 416 h 768"/>
                  <a:gd name="T2" fmla="*/ 14 w 710"/>
                  <a:gd name="T3" fmla="*/ 272 h 768"/>
                  <a:gd name="T4" fmla="*/ 102 w 710"/>
                  <a:gd name="T5" fmla="*/ 144 h 768"/>
                  <a:gd name="T6" fmla="*/ 150 w 710"/>
                  <a:gd name="T7" fmla="*/ 96 h 768"/>
                  <a:gd name="T8" fmla="*/ 198 w 710"/>
                  <a:gd name="T9" fmla="*/ 64 h 768"/>
                  <a:gd name="T10" fmla="*/ 350 w 710"/>
                  <a:gd name="T11" fmla="*/ 0 h 768"/>
                  <a:gd name="T12" fmla="*/ 534 w 710"/>
                  <a:gd name="T13" fmla="*/ 8 h 768"/>
                  <a:gd name="T14" fmla="*/ 662 w 710"/>
                  <a:gd name="T15" fmla="*/ 96 h 768"/>
                  <a:gd name="T16" fmla="*/ 710 w 710"/>
                  <a:gd name="T17" fmla="*/ 200 h 768"/>
                  <a:gd name="T18" fmla="*/ 702 w 710"/>
                  <a:gd name="T19" fmla="*/ 400 h 768"/>
                  <a:gd name="T20" fmla="*/ 678 w 710"/>
                  <a:gd name="T21" fmla="*/ 448 h 768"/>
                  <a:gd name="T22" fmla="*/ 550 w 710"/>
                  <a:gd name="T23" fmla="*/ 632 h 768"/>
                  <a:gd name="T24" fmla="*/ 518 w 710"/>
                  <a:gd name="T25" fmla="*/ 656 h 768"/>
                  <a:gd name="T26" fmla="*/ 470 w 710"/>
                  <a:gd name="T27" fmla="*/ 664 h 768"/>
                  <a:gd name="T28" fmla="*/ 518 w 710"/>
                  <a:gd name="T29" fmla="*/ 680 h 768"/>
                  <a:gd name="T30" fmla="*/ 566 w 710"/>
                  <a:gd name="T31" fmla="*/ 696 h 768"/>
                  <a:gd name="T32" fmla="*/ 574 w 710"/>
                  <a:gd name="T33" fmla="*/ 720 h 768"/>
                  <a:gd name="T34" fmla="*/ 526 w 710"/>
                  <a:gd name="T35" fmla="*/ 736 h 768"/>
                  <a:gd name="T36" fmla="*/ 502 w 710"/>
                  <a:gd name="T37" fmla="*/ 752 h 768"/>
                  <a:gd name="T38" fmla="*/ 454 w 710"/>
                  <a:gd name="T39" fmla="*/ 768 h 768"/>
                  <a:gd name="T40" fmla="*/ 438 w 710"/>
                  <a:gd name="T41" fmla="*/ 712 h 768"/>
                  <a:gd name="T42" fmla="*/ 246 w 710"/>
                  <a:gd name="T43" fmla="*/ 688 h 768"/>
                  <a:gd name="T44" fmla="*/ 134 w 710"/>
                  <a:gd name="T45" fmla="*/ 648 h 768"/>
                  <a:gd name="T46" fmla="*/ 110 w 710"/>
                  <a:gd name="T47" fmla="*/ 624 h 768"/>
                  <a:gd name="T48" fmla="*/ 78 w 710"/>
                  <a:gd name="T49" fmla="*/ 576 h 768"/>
                  <a:gd name="T50" fmla="*/ 54 w 710"/>
                  <a:gd name="T51" fmla="*/ 464 h 768"/>
                  <a:gd name="T52" fmla="*/ 30 w 710"/>
                  <a:gd name="T53" fmla="*/ 408 h 768"/>
                  <a:gd name="T54" fmla="*/ 22 w 710"/>
                  <a:gd name="T55" fmla="*/ 384 h 768"/>
                  <a:gd name="T56" fmla="*/ 14 w 710"/>
                  <a:gd name="T57" fmla="*/ 416 h 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0" h="768">
                    <a:moveTo>
                      <a:pt x="14" y="416"/>
                    </a:moveTo>
                    <a:cubicBezTo>
                      <a:pt x="6" y="353"/>
                      <a:pt x="0" y="339"/>
                      <a:pt x="14" y="272"/>
                    </a:cubicBezTo>
                    <a:cubicBezTo>
                      <a:pt x="24" y="227"/>
                      <a:pt x="72" y="178"/>
                      <a:pt x="102" y="144"/>
                    </a:cubicBezTo>
                    <a:cubicBezTo>
                      <a:pt x="117" y="127"/>
                      <a:pt x="134" y="112"/>
                      <a:pt x="150" y="96"/>
                    </a:cubicBezTo>
                    <a:cubicBezTo>
                      <a:pt x="164" y="82"/>
                      <a:pt x="198" y="64"/>
                      <a:pt x="198" y="64"/>
                    </a:cubicBezTo>
                    <a:cubicBezTo>
                      <a:pt x="231" y="14"/>
                      <a:pt x="294" y="7"/>
                      <a:pt x="350" y="0"/>
                    </a:cubicBezTo>
                    <a:cubicBezTo>
                      <a:pt x="411" y="3"/>
                      <a:pt x="473" y="1"/>
                      <a:pt x="534" y="8"/>
                    </a:cubicBezTo>
                    <a:cubicBezTo>
                      <a:pt x="582" y="13"/>
                      <a:pt x="624" y="71"/>
                      <a:pt x="662" y="96"/>
                    </a:cubicBezTo>
                    <a:cubicBezTo>
                      <a:pt x="691" y="140"/>
                      <a:pt x="698" y="151"/>
                      <a:pt x="710" y="200"/>
                    </a:cubicBezTo>
                    <a:cubicBezTo>
                      <a:pt x="707" y="267"/>
                      <a:pt x="707" y="333"/>
                      <a:pt x="702" y="400"/>
                    </a:cubicBezTo>
                    <a:cubicBezTo>
                      <a:pt x="700" y="423"/>
                      <a:pt x="688" y="428"/>
                      <a:pt x="678" y="448"/>
                    </a:cubicBezTo>
                    <a:cubicBezTo>
                      <a:pt x="646" y="512"/>
                      <a:pt x="626" y="607"/>
                      <a:pt x="550" y="632"/>
                    </a:cubicBezTo>
                    <a:cubicBezTo>
                      <a:pt x="539" y="640"/>
                      <a:pt x="530" y="651"/>
                      <a:pt x="518" y="656"/>
                    </a:cubicBezTo>
                    <a:cubicBezTo>
                      <a:pt x="503" y="662"/>
                      <a:pt x="470" y="648"/>
                      <a:pt x="470" y="664"/>
                    </a:cubicBezTo>
                    <a:cubicBezTo>
                      <a:pt x="470" y="681"/>
                      <a:pt x="502" y="675"/>
                      <a:pt x="518" y="680"/>
                    </a:cubicBezTo>
                    <a:cubicBezTo>
                      <a:pt x="534" y="685"/>
                      <a:pt x="566" y="696"/>
                      <a:pt x="566" y="696"/>
                    </a:cubicBezTo>
                    <a:cubicBezTo>
                      <a:pt x="569" y="704"/>
                      <a:pt x="580" y="714"/>
                      <a:pt x="574" y="720"/>
                    </a:cubicBezTo>
                    <a:cubicBezTo>
                      <a:pt x="562" y="732"/>
                      <a:pt x="542" y="731"/>
                      <a:pt x="526" y="736"/>
                    </a:cubicBezTo>
                    <a:cubicBezTo>
                      <a:pt x="517" y="739"/>
                      <a:pt x="511" y="748"/>
                      <a:pt x="502" y="752"/>
                    </a:cubicBezTo>
                    <a:cubicBezTo>
                      <a:pt x="487" y="759"/>
                      <a:pt x="454" y="768"/>
                      <a:pt x="454" y="768"/>
                    </a:cubicBezTo>
                    <a:cubicBezTo>
                      <a:pt x="448" y="750"/>
                      <a:pt x="453" y="725"/>
                      <a:pt x="438" y="712"/>
                    </a:cubicBezTo>
                    <a:cubicBezTo>
                      <a:pt x="407" y="685"/>
                      <a:pt x="256" y="689"/>
                      <a:pt x="246" y="688"/>
                    </a:cubicBezTo>
                    <a:cubicBezTo>
                      <a:pt x="207" y="680"/>
                      <a:pt x="166" y="674"/>
                      <a:pt x="134" y="648"/>
                    </a:cubicBezTo>
                    <a:cubicBezTo>
                      <a:pt x="125" y="641"/>
                      <a:pt x="117" y="633"/>
                      <a:pt x="110" y="624"/>
                    </a:cubicBezTo>
                    <a:cubicBezTo>
                      <a:pt x="98" y="609"/>
                      <a:pt x="78" y="576"/>
                      <a:pt x="78" y="576"/>
                    </a:cubicBezTo>
                    <a:cubicBezTo>
                      <a:pt x="66" y="506"/>
                      <a:pt x="74" y="544"/>
                      <a:pt x="54" y="464"/>
                    </a:cubicBezTo>
                    <a:cubicBezTo>
                      <a:pt x="37" y="397"/>
                      <a:pt x="58" y="463"/>
                      <a:pt x="30" y="408"/>
                    </a:cubicBezTo>
                    <a:cubicBezTo>
                      <a:pt x="26" y="400"/>
                      <a:pt x="30" y="380"/>
                      <a:pt x="22" y="384"/>
                    </a:cubicBezTo>
                    <a:cubicBezTo>
                      <a:pt x="12" y="389"/>
                      <a:pt x="17" y="405"/>
                      <a:pt x="14" y="416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  <p:grpSp>
            <p:nvGrpSpPr>
              <p:cNvPr id="99" name="Группа 9"/>
              <p:cNvGrpSpPr>
                <a:grpSpLocks/>
              </p:cNvGrpSpPr>
              <p:nvPr/>
            </p:nvGrpSpPr>
            <p:grpSpPr bwMode="auto">
              <a:xfrm rot="416244">
                <a:off x="9" y="1746"/>
                <a:ext cx="1771" cy="1741"/>
                <a:chOff x="41" y="2787"/>
                <a:chExt cx="902" cy="833"/>
              </a:xfrm>
            </p:grpSpPr>
            <p:sp>
              <p:nvSpPr>
                <p:cNvPr id="126" name="Полилиния 10"/>
                <p:cNvSpPr>
                  <a:spLocks/>
                </p:cNvSpPr>
                <p:nvPr/>
              </p:nvSpPr>
              <p:spPr bwMode="ltGray">
                <a:xfrm rot="373331" flipH="1">
                  <a:off x="125" y="2787"/>
                  <a:ext cx="313" cy="303"/>
                </a:xfrm>
                <a:custGeom>
                  <a:avLst/>
                  <a:gdLst>
                    <a:gd name="T0" fmla="*/ 46 w 217"/>
                    <a:gd name="T1" fmla="*/ 210 h 210"/>
                    <a:gd name="T2" fmla="*/ 37 w 217"/>
                    <a:gd name="T3" fmla="*/ 198 h 210"/>
                    <a:gd name="T4" fmla="*/ 26 w 217"/>
                    <a:gd name="T5" fmla="*/ 181 h 210"/>
                    <a:gd name="T6" fmla="*/ 15 w 217"/>
                    <a:gd name="T7" fmla="*/ 159 h 210"/>
                    <a:gd name="T8" fmla="*/ 5 w 217"/>
                    <a:gd name="T9" fmla="*/ 135 h 210"/>
                    <a:gd name="T10" fmla="*/ 0 w 217"/>
                    <a:gd name="T11" fmla="*/ 109 h 210"/>
                    <a:gd name="T12" fmla="*/ 1 w 217"/>
                    <a:gd name="T13" fmla="*/ 82 h 210"/>
                    <a:gd name="T14" fmla="*/ 9 w 217"/>
                    <a:gd name="T15" fmla="*/ 57 h 210"/>
                    <a:gd name="T16" fmla="*/ 27 w 217"/>
                    <a:gd name="T17" fmla="*/ 35 h 210"/>
                    <a:gd name="T18" fmla="*/ 45 w 217"/>
                    <a:gd name="T19" fmla="*/ 22 h 210"/>
                    <a:gd name="T20" fmla="*/ 60 w 217"/>
                    <a:gd name="T21" fmla="*/ 12 h 210"/>
                    <a:gd name="T22" fmla="*/ 72 w 217"/>
                    <a:gd name="T23" fmla="*/ 7 h 210"/>
                    <a:gd name="T24" fmla="*/ 81 w 217"/>
                    <a:gd name="T25" fmla="*/ 5 h 210"/>
                    <a:gd name="T26" fmla="*/ 88 w 217"/>
                    <a:gd name="T27" fmla="*/ 5 h 210"/>
                    <a:gd name="T28" fmla="*/ 104 w 217"/>
                    <a:gd name="T29" fmla="*/ 0 h 210"/>
                    <a:gd name="T30" fmla="*/ 148 w 217"/>
                    <a:gd name="T31" fmla="*/ 8 h 210"/>
                    <a:gd name="T32" fmla="*/ 160 w 217"/>
                    <a:gd name="T33" fmla="*/ 12 h 210"/>
                    <a:gd name="T34" fmla="*/ 172 w 217"/>
                    <a:gd name="T35" fmla="*/ 15 h 210"/>
                    <a:gd name="T36" fmla="*/ 182 w 217"/>
                    <a:gd name="T37" fmla="*/ 19 h 210"/>
                    <a:gd name="T38" fmla="*/ 190 w 217"/>
                    <a:gd name="T39" fmla="*/ 23 h 210"/>
                    <a:gd name="T40" fmla="*/ 198 w 217"/>
                    <a:gd name="T41" fmla="*/ 27 h 210"/>
                    <a:gd name="T42" fmla="*/ 205 w 217"/>
                    <a:gd name="T43" fmla="*/ 32 h 210"/>
                    <a:gd name="T44" fmla="*/ 211 w 217"/>
                    <a:gd name="T45" fmla="*/ 38 h 210"/>
                    <a:gd name="T46" fmla="*/ 217 w 217"/>
                    <a:gd name="T47" fmla="*/ 45 h 210"/>
                    <a:gd name="T48" fmla="*/ 205 w 217"/>
                    <a:gd name="T49" fmla="*/ 40 h 210"/>
                    <a:gd name="T50" fmla="*/ 194 w 217"/>
                    <a:gd name="T51" fmla="*/ 36 h 210"/>
                    <a:gd name="T52" fmla="*/ 183 w 217"/>
                    <a:gd name="T53" fmla="*/ 33 h 210"/>
                    <a:gd name="T54" fmla="*/ 172 w 217"/>
                    <a:gd name="T55" fmla="*/ 30 h 210"/>
                    <a:gd name="T56" fmla="*/ 163 w 217"/>
                    <a:gd name="T57" fmla="*/ 27 h 210"/>
                    <a:gd name="T58" fmla="*/ 153 w 217"/>
                    <a:gd name="T59" fmla="*/ 26 h 210"/>
                    <a:gd name="T60" fmla="*/ 143 w 217"/>
                    <a:gd name="T61" fmla="*/ 24 h 210"/>
                    <a:gd name="T62" fmla="*/ 134 w 217"/>
                    <a:gd name="T63" fmla="*/ 24 h 210"/>
                    <a:gd name="T64" fmla="*/ 125 w 217"/>
                    <a:gd name="T65" fmla="*/ 24 h 210"/>
                    <a:gd name="T66" fmla="*/ 116 w 217"/>
                    <a:gd name="T67" fmla="*/ 25 h 210"/>
                    <a:gd name="T68" fmla="*/ 107 w 217"/>
                    <a:gd name="T69" fmla="*/ 27 h 210"/>
                    <a:gd name="T70" fmla="*/ 99 w 217"/>
                    <a:gd name="T71" fmla="*/ 29 h 210"/>
                    <a:gd name="T72" fmla="*/ 91 w 217"/>
                    <a:gd name="T73" fmla="*/ 33 h 210"/>
                    <a:gd name="T74" fmla="*/ 82 w 217"/>
                    <a:gd name="T75" fmla="*/ 36 h 210"/>
                    <a:gd name="T76" fmla="*/ 74 w 217"/>
                    <a:gd name="T77" fmla="*/ 41 h 210"/>
                    <a:gd name="T78" fmla="*/ 66 w 217"/>
                    <a:gd name="T79" fmla="*/ 46 h 210"/>
                    <a:gd name="T80" fmla="*/ 52 w 217"/>
                    <a:gd name="T81" fmla="*/ 61 h 210"/>
                    <a:gd name="T82" fmla="*/ 42 w 217"/>
                    <a:gd name="T83" fmla="*/ 80 h 210"/>
                    <a:gd name="T84" fmla="*/ 37 w 217"/>
                    <a:gd name="T85" fmla="*/ 103 h 210"/>
                    <a:gd name="T86" fmla="*/ 35 w 217"/>
                    <a:gd name="T87" fmla="*/ 126 h 210"/>
                    <a:gd name="T88" fmla="*/ 35 w 217"/>
                    <a:gd name="T89" fmla="*/ 151 h 210"/>
                    <a:gd name="T90" fmla="*/ 38 w 217"/>
                    <a:gd name="T91" fmla="*/ 174 h 210"/>
                    <a:gd name="T92" fmla="*/ 41 w 217"/>
                    <a:gd name="T93" fmla="*/ 194 h 210"/>
                    <a:gd name="T94" fmla="*/ 46 w 217"/>
                    <a:gd name="T95" fmla="*/ 210 h 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17" h="210">
                      <a:moveTo>
                        <a:pt x="46" y="210"/>
                      </a:moveTo>
                      <a:lnTo>
                        <a:pt x="37" y="198"/>
                      </a:lnTo>
                      <a:lnTo>
                        <a:pt x="26" y="181"/>
                      </a:lnTo>
                      <a:lnTo>
                        <a:pt x="15" y="159"/>
                      </a:lnTo>
                      <a:lnTo>
                        <a:pt x="5" y="135"/>
                      </a:lnTo>
                      <a:lnTo>
                        <a:pt x="0" y="109"/>
                      </a:lnTo>
                      <a:lnTo>
                        <a:pt x="1" y="82"/>
                      </a:lnTo>
                      <a:lnTo>
                        <a:pt x="9" y="57"/>
                      </a:lnTo>
                      <a:lnTo>
                        <a:pt x="27" y="35"/>
                      </a:lnTo>
                      <a:lnTo>
                        <a:pt x="45" y="22"/>
                      </a:lnTo>
                      <a:lnTo>
                        <a:pt x="60" y="12"/>
                      </a:lnTo>
                      <a:lnTo>
                        <a:pt x="72" y="7"/>
                      </a:lnTo>
                      <a:lnTo>
                        <a:pt x="81" y="5"/>
                      </a:lnTo>
                      <a:lnTo>
                        <a:pt x="88" y="5"/>
                      </a:lnTo>
                      <a:lnTo>
                        <a:pt x="104" y="0"/>
                      </a:lnTo>
                      <a:lnTo>
                        <a:pt x="148" y="8"/>
                      </a:lnTo>
                      <a:lnTo>
                        <a:pt x="160" y="12"/>
                      </a:lnTo>
                      <a:lnTo>
                        <a:pt x="172" y="15"/>
                      </a:lnTo>
                      <a:lnTo>
                        <a:pt x="182" y="19"/>
                      </a:lnTo>
                      <a:lnTo>
                        <a:pt x="190" y="23"/>
                      </a:lnTo>
                      <a:lnTo>
                        <a:pt x="198" y="27"/>
                      </a:lnTo>
                      <a:lnTo>
                        <a:pt x="205" y="32"/>
                      </a:lnTo>
                      <a:lnTo>
                        <a:pt x="211" y="38"/>
                      </a:lnTo>
                      <a:lnTo>
                        <a:pt x="217" y="45"/>
                      </a:lnTo>
                      <a:lnTo>
                        <a:pt x="205" y="40"/>
                      </a:lnTo>
                      <a:lnTo>
                        <a:pt x="194" y="36"/>
                      </a:lnTo>
                      <a:lnTo>
                        <a:pt x="183" y="33"/>
                      </a:lnTo>
                      <a:lnTo>
                        <a:pt x="172" y="30"/>
                      </a:lnTo>
                      <a:lnTo>
                        <a:pt x="163" y="27"/>
                      </a:lnTo>
                      <a:lnTo>
                        <a:pt x="153" y="26"/>
                      </a:lnTo>
                      <a:lnTo>
                        <a:pt x="143" y="24"/>
                      </a:lnTo>
                      <a:lnTo>
                        <a:pt x="134" y="24"/>
                      </a:lnTo>
                      <a:lnTo>
                        <a:pt x="125" y="24"/>
                      </a:lnTo>
                      <a:lnTo>
                        <a:pt x="116" y="25"/>
                      </a:lnTo>
                      <a:lnTo>
                        <a:pt x="107" y="27"/>
                      </a:lnTo>
                      <a:lnTo>
                        <a:pt x="99" y="29"/>
                      </a:lnTo>
                      <a:lnTo>
                        <a:pt x="91" y="33"/>
                      </a:lnTo>
                      <a:lnTo>
                        <a:pt x="82" y="36"/>
                      </a:lnTo>
                      <a:lnTo>
                        <a:pt x="74" y="41"/>
                      </a:lnTo>
                      <a:lnTo>
                        <a:pt x="66" y="46"/>
                      </a:lnTo>
                      <a:lnTo>
                        <a:pt x="52" y="61"/>
                      </a:lnTo>
                      <a:lnTo>
                        <a:pt x="42" y="80"/>
                      </a:lnTo>
                      <a:lnTo>
                        <a:pt x="37" y="103"/>
                      </a:lnTo>
                      <a:lnTo>
                        <a:pt x="35" y="126"/>
                      </a:lnTo>
                      <a:lnTo>
                        <a:pt x="35" y="151"/>
                      </a:lnTo>
                      <a:lnTo>
                        <a:pt x="38" y="174"/>
                      </a:lnTo>
                      <a:lnTo>
                        <a:pt x="41" y="194"/>
                      </a:lnTo>
                      <a:lnTo>
                        <a:pt x="46" y="21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27" name="Полилиния 11"/>
                <p:cNvSpPr>
                  <a:spLocks/>
                </p:cNvSpPr>
                <p:nvPr/>
              </p:nvSpPr>
              <p:spPr bwMode="ltGray">
                <a:xfrm rot="373331" flipH="1">
                  <a:off x="41" y="2843"/>
                  <a:ext cx="262" cy="308"/>
                </a:xfrm>
                <a:custGeom>
                  <a:avLst/>
                  <a:gdLst>
                    <a:gd name="T0" fmla="*/ 109 w 182"/>
                    <a:gd name="T1" fmla="*/ 0 h 213"/>
                    <a:gd name="T2" fmla="*/ 112 w 182"/>
                    <a:gd name="T3" fmla="*/ 2 h 213"/>
                    <a:gd name="T4" fmla="*/ 118 w 182"/>
                    <a:gd name="T5" fmla="*/ 8 h 213"/>
                    <a:gd name="T6" fmla="*/ 127 w 182"/>
                    <a:gd name="T7" fmla="*/ 18 h 213"/>
                    <a:gd name="T8" fmla="*/ 137 w 182"/>
                    <a:gd name="T9" fmla="*/ 33 h 213"/>
                    <a:gd name="T10" fmla="*/ 145 w 182"/>
                    <a:gd name="T11" fmla="*/ 52 h 213"/>
                    <a:gd name="T12" fmla="*/ 150 w 182"/>
                    <a:gd name="T13" fmla="*/ 76 h 213"/>
                    <a:gd name="T14" fmla="*/ 150 w 182"/>
                    <a:gd name="T15" fmla="*/ 105 h 213"/>
                    <a:gd name="T16" fmla="*/ 144 w 182"/>
                    <a:gd name="T17" fmla="*/ 139 h 213"/>
                    <a:gd name="T18" fmla="*/ 140 w 182"/>
                    <a:gd name="T19" fmla="*/ 149 h 213"/>
                    <a:gd name="T20" fmla="*/ 136 w 182"/>
                    <a:gd name="T21" fmla="*/ 157 h 213"/>
                    <a:gd name="T22" fmla="*/ 131 w 182"/>
                    <a:gd name="T23" fmla="*/ 165 h 213"/>
                    <a:gd name="T24" fmla="*/ 125 w 182"/>
                    <a:gd name="T25" fmla="*/ 173 h 213"/>
                    <a:gd name="T26" fmla="*/ 117 w 182"/>
                    <a:gd name="T27" fmla="*/ 180 h 213"/>
                    <a:gd name="T28" fmla="*/ 110 w 182"/>
                    <a:gd name="T29" fmla="*/ 185 h 213"/>
                    <a:gd name="T30" fmla="*/ 102 w 182"/>
                    <a:gd name="T31" fmla="*/ 191 h 213"/>
                    <a:gd name="T32" fmla="*/ 92 w 182"/>
                    <a:gd name="T33" fmla="*/ 195 h 213"/>
                    <a:gd name="T34" fmla="*/ 82 w 182"/>
                    <a:gd name="T35" fmla="*/ 197 h 213"/>
                    <a:gd name="T36" fmla="*/ 72 w 182"/>
                    <a:gd name="T37" fmla="*/ 200 h 213"/>
                    <a:gd name="T38" fmla="*/ 61 w 182"/>
                    <a:gd name="T39" fmla="*/ 201 h 213"/>
                    <a:gd name="T40" fmla="*/ 49 w 182"/>
                    <a:gd name="T41" fmla="*/ 201 h 213"/>
                    <a:gd name="T42" fmla="*/ 37 w 182"/>
                    <a:gd name="T43" fmla="*/ 200 h 213"/>
                    <a:gd name="T44" fmla="*/ 25 w 182"/>
                    <a:gd name="T45" fmla="*/ 197 h 213"/>
                    <a:gd name="T46" fmla="*/ 12 w 182"/>
                    <a:gd name="T47" fmla="*/ 193 h 213"/>
                    <a:gd name="T48" fmla="*/ 0 w 182"/>
                    <a:gd name="T49" fmla="*/ 188 h 213"/>
                    <a:gd name="T50" fmla="*/ 11 w 182"/>
                    <a:gd name="T51" fmla="*/ 195 h 213"/>
                    <a:gd name="T52" fmla="*/ 22 w 182"/>
                    <a:gd name="T53" fmla="*/ 200 h 213"/>
                    <a:gd name="T54" fmla="*/ 33 w 182"/>
                    <a:gd name="T55" fmla="*/ 205 h 213"/>
                    <a:gd name="T56" fmla="*/ 43 w 182"/>
                    <a:gd name="T57" fmla="*/ 208 h 213"/>
                    <a:gd name="T58" fmla="*/ 53 w 182"/>
                    <a:gd name="T59" fmla="*/ 211 h 213"/>
                    <a:gd name="T60" fmla="*/ 63 w 182"/>
                    <a:gd name="T61" fmla="*/ 212 h 213"/>
                    <a:gd name="T62" fmla="*/ 73 w 182"/>
                    <a:gd name="T63" fmla="*/ 213 h 213"/>
                    <a:gd name="T64" fmla="*/ 83 w 182"/>
                    <a:gd name="T65" fmla="*/ 213 h 213"/>
                    <a:gd name="T66" fmla="*/ 91 w 182"/>
                    <a:gd name="T67" fmla="*/ 212 h 213"/>
                    <a:gd name="T68" fmla="*/ 100 w 182"/>
                    <a:gd name="T69" fmla="*/ 210 h 213"/>
                    <a:gd name="T70" fmla="*/ 108 w 182"/>
                    <a:gd name="T71" fmla="*/ 208 h 213"/>
                    <a:gd name="T72" fmla="*/ 116 w 182"/>
                    <a:gd name="T73" fmla="*/ 206 h 213"/>
                    <a:gd name="T74" fmla="*/ 123 w 182"/>
                    <a:gd name="T75" fmla="*/ 203 h 213"/>
                    <a:gd name="T76" fmla="*/ 130 w 182"/>
                    <a:gd name="T77" fmla="*/ 199 h 213"/>
                    <a:gd name="T78" fmla="*/ 136 w 182"/>
                    <a:gd name="T79" fmla="*/ 195 h 213"/>
                    <a:gd name="T80" fmla="*/ 142 w 182"/>
                    <a:gd name="T81" fmla="*/ 191 h 213"/>
                    <a:gd name="T82" fmla="*/ 158 w 182"/>
                    <a:gd name="T83" fmla="*/ 176 h 213"/>
                    <a:gd name="T84" fmla="*/ 169 w 182"/>
                    <a:gd name="T85" fmla="*/ 161 h 213"/>
                    <a:gd name="T86" fmla="*/ 176 w 182"/>
                    <a:gd name="T87" fmla="*/ 144 h 213"/>
                    <a:gd name="T88" fmla="*/ 179 w 182"/>
                    <a:gd name="T89" fmla="*/ 128 h 213"/>
                    <a:gd name="T90" fmla="*/ 181 w 182"/>
                    <a:gd name="T91" fmla="*/ 111 h 213"/>
                    <a:gd name="T92" fmla="*/ 181 w 182"/>
                    <a:gd name="T93" fmla="*/ 95 h 213"/>
                    <a:gd name="T94" fmla="*/ 182 w 182"/>
                    <a:gd name="T95" fmla="*/ 79 h 213"/>
                    <a:gd name="T96" fmla="*/ 173 w 182"/>
                    <a:gd name="T97" fmla="*/ 46 h 213"/>
                    <a:gd name="T98" fmla="*/ 156 w 182"/>
                    <a:gd name="T99" fmla="*/ 21 h 213"/>
                    <a:gd name="T100" fmla="*/ 151 w 182"/>
                    <a:gd name="T101" fmla="*/ 18 h 213"/>
                    <a:gd name="T102" fmla="*/ 147 w 182"/>
                    <a:gd name="T103" fmla="*/ 15 h 213"/>
                    <a:gd name="T104" fmla="*/ 142 w 182"/>
                    <a:gd name="T105" fmla="*/ 13 h 213"/>
                    <a:gd name="T106" fmla="*/ 138 w 182"/>
                    <a:gd name="T107" fmla="*/ 11 h 213"/>
                    <a:gd name="T108" fmla="*/ 132 w 182"/>
                    <a:gd name="T109" fmla="*/ 9 h 213"/>
                    <a:gd name="T110" fmla="*/ 126 w 182"/>
                    <a:gd name="T111" fmla="*/ 6 h 213"/>
                    <a:gd name="T112" fmla="*/ 119 w 182"/>
                    <a:gd name="T113" fmla="*/ 3 h 213"/>
                    <a:gd name="T114" fmla="*/ 109 w 182"/>
                    <a:gd name="T115" fmla="*/ 0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82" h="213">
                      <a:moveTo>
                        <a:pt x="109" y="0"/>
                      </a:moveTo>
                      <a:lnTo>
                        <a:pt x="112" y="2"/>
                      </a:lnTo>
                      <a:lnTo>
                        <a:pt x="118" y="8"/>
                      </a:lnTo>
                      <a:lnTo>
                        <a:pt x="127" y="18"/>
                      </a:lnTo>
                      <a:lnTo>
                        <a:pt x="137" y="33"/>
                      </a:lnTo>
                      <a:lnTo>
                        <a:pt x="145" y="52"/>
                      </a:lnTo>
                      <a:lnTo>
                        <a:pt x="150" y="76"/>
                      </a:lnTo>
                      <a:lnTo>
                        <a:pt x="150" y="105"/>
                      </a:lnTo>
                      <a:lnTo>
                        <a:pt x="144" y="139"/>
                      </a:lnTo>
                      <a:lnTo>
                        <a:pt x="140" y="149"/>
                      </a:lnTo>
                      <a:lnTo>
                        <a:pt x="136" y="157"/>
                      </a:lnTo>
                      <a:lnTo>
                        <a:pt x="131" y="165"/>
                      </a:lnTo>
                      <a:lnTo>
                        <a:pt x="125" y="173"/>
                      </a:lnTo>
                      <a:lnTo>
                        <a:pt x="117" y="180"/>
                      </a:lnTo>
                      <a:lnTo>
                        <a:pt x="110" y="185"/>
                      </a:lnTo>
                      <a:lnTo>
                        <a:pt x="102" y="191"/>
                      </a:lnTo>
                      <a:lnTo>
                        <a:pt x="92" y="195"/>
                      </a:lnTo>
                      <a:lnTo>
                        <a:pt x="82" y="197"/>
                      </a:lnTo>
                      <a:lnTo>
                        <a:pt x="72" y="200"/>
                      </a:lnTo>
                      <a:lnTo>
                        <a:pt x="61" y="201"/>
                      </a:lnTo>
                      <a:lnTo>
                        <a:pt x="49" y="201"/>
                      </a:lnTo>
                      <a:lnTo>
                        <a:pt x="37" y="200"/>
                      </a:lnTo>
                      <a:lnTo>
                        <a:pt x="25" y="197"/>
                      </a:lnTo>
                      <a:lnTo>
                        <a:pt x="12" y="193"/>
                      </a:lnTo>
                      <a:lnTo>
                        <a:pt x="0" y="188"/>
                      </a:lnTo>
                      <a:lnTo>
                        <a:pt x="11" y="195"/>
                      </a:lnTo>
                      <a:lnTo>
                        <a:pt x="22" y="200"/>
                      </a:lnTo>
                      <a:lnTo>
                        <a:pt x="33" y="205"/>
                      </a:lnTo>
                      <a:lnTo>
                        <a:pt x="43" y="208"/>
                      </a:lnTo>
                      <a:lnTo>
                        <a:pt x="53" y="211"/>
                      </a:lnTo>
                      <a:lnTo>
                        <a:pt x="63" y="212"/>
                      </a:lnTo>
                      <a:lnTo>
                        <a:pt x="73" y="213"/>
                      </a:lnTo>
                      <a:lnTo>
                        <a:pt x="83" y="213"/>
                      </a:lnTo>
                      <a:lnTo>
                        <a:pt x="91" y="212"/>
                      </a:lnTo>
                      <a:lnTo>
                        <a:pt x="100" y="210"/>
                      </a:lnTo>
                      <a:lnTo>
                        <a:pt x="108" y="208"/>
                      </a:lnTo>
                      <a:lnTo>
                        <a:pt x="116" y="206"/>
                      </a:lnTo>
                      <a:lnTo>
                        <a:pt x="123" y="203"/>
                      </a:lnTo>
                      <a:lnTo>
                        <a:pt x="130" y="199"/>
                      </a:lnTo>
                      <a:lnTo>
                        <a:pt x="136" y="195"/>
                      </a:lnTo>
                      <a:lnTo>
                        <a:pt x="142" y="191"/>
                      </a:lnTo>
                      <a:lnTo>
                        <a:pt x="158" y="176"/>
                      </a:lnTo>
                      <a:lnTo>
                        <a:pt x="169" y="161"/>
                      </a:lnTo>
                      <a:lnTo>
                        <a:pt x="176" y="144"/>
                      </a:lnTo>
                      <a:lnTo>
                        <a:pt x="179" y="128"/>
                      </a:lnTo>
                      <a:lnTo>
                        <a:pt x="181" y="111"/>
                      </a:lnTo>
                      <a:lnTo>
                        <a:pt x="181" y="95"/>
                      </a:lnTo>
                      <a:lnTo>
                        <a:pt x="182" y="79"/>
                      </a:lnTo>
                      <a:lnTo>
                        <a:pt x="173" y="46"/>
                      </a:lnTo>
                      <a:lnTo>
                        <a:pt x="156" y="21"/>
                      </a:lnTo>
                      <a:lnTo>
                        <a:pt x="151" y="18"/>
                      </a:lnTo>
                      <a:lnTo>
                        <a:pt x="147" y="15"/>
                      </a:lnTo>
                      <a:lnTo>
                        <a:pt x="142" y="13"/>
                      </a:lnTo>
                      <a:lnTo>
                        <a:pt x="138" y="11"/>
                      </a:lnTo>
                      <a:lnTo>
                        <a:pt x="132" y="9"/>
                      </a:lnTo>
                      <a:lnTo>
                        <a:pt x="126" y="6"/>
                      </a:lnTo>
                      <a:lnTo>
                        <a:pt x="119" y="3"/>
                      </a:lnTo>
                      <a:lnTo>
                        <a:pt x="10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28" name="Полилиния 12"/>
                <p:cNvSpPr>
                  <a:spLocks/>
                </p:cNvSpPr>
                <p:nvPr/>
              </p:nvSpPr>
              <p:spPr bwMode="ltGray">
                <a:xfrm rot="373331" flipH="1">
                  <a:off x="121" y="2907"/>
                  <a:ext cx="93" cy="156"/>
                </a:xfrm>
                <a:custGeom>
                  <a:avLst/>
                  <a:gdLst>
                    <a:gd name="T0" fmla="*/ 94 w 128"/>
                    <a:gd name="T1" fmla="*/ 0 h 217"/>
                    <a:gd name="T2" fmla="*/ 105 w 128"/>
                    <a:gd name="T3" fmla="*/ 9 h 217"/>
                    <a:gd name="T4" fmla="*/ 115 w 128"/>
                    <a:gd name="T5" fmla="*/ 27 h 217"/>
                    <a:gd name="T6" fmla="*/ 123 w 128"/>
                    <a:gd name="T7" fmla="*/ 50 h 217"/>
                    <a:gd name="T8" fmla="*/ 128 w 128"/>
                    <a:gd name="T9" fmla="*/ 78 h 217"/>
                    <a:gd name="T10" fmla="*/ 127 w 128"/>
                    <a:gd name="T11" fmla="*/ 111 h 217"/>
                    <a:gd name="T12" fmla="*/ 116 w 128"/>
                    <a:gd name="T13" fmla="*/ 145 h 217"/>
                    <a:gd name="T14" fmla="*/ 94 w 128"/>
                    <a:gd name="T15" fmla="*/ 181 h 217"/>
                    <a:gd name="T16" fmla="*/ 60 w 128"/>
                    <a:gd name="T17" fmla="*/ 217 h 217"/>
                    <a:gd name="T18" fmla="*/ 49 w 128"/>
                    <a:gd name="T19" fmla="*/ 213 h 217"/>
                    <a:gd name="T20" fmla="*/ 38 w 128"/>
                    <a:gd name="T21" fmla="*/ 210 h 217"/>
                    <a:gd name="T22" fmla="*/ 26 w 128"/>
                    <a:gd name="T23" fmla="*/ 205 h 217"/>
                    <a:gd name="T24" fmla="*/ 16 w 128"/>
                    <a:gd name="T25" fmla="*/ 201 h 217"/>
                    <a:gd name="T26" fmla="*/ 8 w 128"/>
                    <a:gd name="T27" fmla="*/ 196 h 217"/>
                    <a:gd name="T28" fmla="*/ 2 w 128"/>
                    <a:gd name="T29" fmla="*/ 190 h 217"/>
                    <a:gd name="T30" fmla="*/ 0 w 128"/>
                    <a:gd name="T31" fmla="*/ 183 h 217"/>
                    <a:gd name="T32" fmla="*/ 1 w 128"/>
                    <a:gd name="T33" fmla="*/ 178 h 217"/>
                    <a:gd name="T34" fmla="*/ 13 w 128"/>
                    <a:gd name="T35" fmla="*/ 171 h 217"/>
                    <a:gd name="T36" fmla="*/ 29 w 128"/>
                    <a:gd name="T37" fmla="*/ 161 h 217"/>
                    <a:gd name="T38" fmla="*/ 46 w 128"/>
                    <a:gd name="T39" fmla="*/ 150 h 217"/>
                    <a:gd name="T40" fmla="*/ 63 w 128"/>
                    <a:gd name="T41" fmla="*/ 134 h 217"/>
                    <a:gd name="T42" fmla="*/ 79 w 128"/>
                    <a:gd name="T43" fmla="*/ 112 h 217"/>
                    <a:gd name="T44" fmla="*/ 91 w 128"/>
                    <a:gd name="T45" fmla="*/ 83 h 217"/>
                    <a:gd name="T46" fmla="*/ 97 w 128"/>
                    <a:gd name="T47" fmla="*/ 46 h 217"/>
                    <a:gd name="T48" fmla="*/ 94 w 128"/>
                    <a:gd name="T49" fmla="*/ 0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8" h="217">
                      <a:moveTo>
                        <a:pt x="94" y="0"/>
                      </a:moveTo>
                      <a:lnTo>
                        <a:pt x="105" y="9"/>
                      </a:lnTo>
                      <a:lnTo>
                        <a:pt x="115" y="27"/>
                      </a:lnTo>
                      <a:lnTo>
                        <a:pt x="123" y="50"/>
                      </a:lnTo>
                      <a:lnTo>
                        <a:pt x="128" y="78"/>
                      </a:lnTo>
                      <a:lnTo>
                        <a:pt x="127" y="111"/>
                      </a:lnTo>
                      <a:lnTo>
                        <a:pt x="116" y="145"/>
                      </a:lnTo>
                      <a:lnTo>
                        <a:pt x="94" y="181"/>
                      </a:lnTo>
                      <a:lnTo>
                        <a:pt x="60" y="217"/>
                      </a:lnTo>
                      <a:lnTo>
                        <a:pt x="49" y="213"/>
                      </a:lnTo>
                      <a:lnTo>
                        <a:pt x="38" y="210"/>
                      </a:lnTo>
                      <a:lnTo>
                        <a:pt x="26" y="205"/>
                      </a:lnTo>
                      <a:lnTo>
                        <a:pt x="16" y="201"/>
                      </a:lnTo>
                      <a:lnTo>
                        <a:pt x="8" y="196"/>
                      </a:lnTo>
                      <a:lnTo>
                        <a:pt x="2" y="190"/>
                      </a:lnTo>
                      <a:lnTo>
                        <a:pt x="0" y="183"/>
                      </a:lnTo>
                      <a:lnTo>
                        <a:pt x="1" y="178"/>
                      </a:lnTo>
                      <a:lnTo>
                        <a:pt x="13" y="171"/>
                      </a:lnTo>
                      <a:lnTo>
                        <a:pt x="29" y="161"/>
                      </a:lnTo>
                      <a:lnTo>
                        <a:pt x="46" y="150"/>
                      </a:lnTo>
                      <a:lnTo>
                        <a:pt x="63" y="134"/>
                      </a:lnTo>
                      <a:lnTo>
                        <a:pt x="79" y="112"/>
                      </a:lnTo>
                      <a:lnTo>
                        <a:pt x="91" y="83"/>
                      </a:lnTo>
                      <a:lnTo>
                        <a:pt x="97" y="46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29" name="Полилиния 13"/>
                <p:cNvSpPr>
                  <a:spLocks/>
                </p:cNvSpPr>
                <p:nvPr/>
              </p:nvSpPr>
              <p:spPr bwMode="ltGray">
                <a:xfrm rot="373331" flipH="1">
                  <a:off x="313" y="3110"/>
                  <a:ext cx="85" cy="93"/>
                </a:xfrm>
                <a:custGeom>
                  <a:avLst/>
                  <a:gdLst>
                    <a:gd name="T0" fmla="*/ 75 w 117"/>
                    <a:gd name="T1" fmla="*/ 0 h 132"/>
                    <a:gd name="T2" fmla="*/ 0 w 117"/>
                    <a:gd name="T3" fmla="*/ 25 h 132"/>
                    <a:gd name="T4" fmla="*/ 3 w 117"/>
                    <a:gd name="T5" fmla="*/ 26 h 132"/>
                    <a:gd name="T6" fmla="*/ 14 w 117"/>
                    <a:gd name="T7" fmla="*/ 29 h 132"/>
                    <a:gd name="T8" fmla="*/ 29 w 117"/>
                    <a:gd name="T9" fmla="*/ 36 h 132"/>
                    <a:gd name="T10" fmla="*/ 46 w 117"/>
                    <a:gd name="T11" fmla="*/ 47 h 132"/>
                    <a:gd name="T12" fmla="*/ 66 w 117"/>
                    <a:gd name="T13" fmla="*/ 62 h 132"/>
                    <a:gd name="T14" fmla="*/ 84 w 117"/>
                    <a:gd name="T15" fmla="*/ 80 h 132"/>
                    <a:gd name="T16" fmla="*/ 102 w 117"/>
                    <a:gd name="T17" fmla="*/ 103 h 132"/>
                    <a:gd name="T18" fmla="*/ 116 w 117"/>
                    <a:gd name="T19" fmla="*/ 132 h 132"/>
                    <a:gd name="T20" fmla="*/ 117 w 117"/>
                    <a:gd name="T21" fmla="*/ 120 h 132"/>
                    <a:gd name="T22" fmla="*/ 115 w 117"/>
                    <a:gd name="T23" fmla="*/ 107 h 132"/>
                    <a:gd name="T24" fmla="*/ 108 w 117"/>
                    <a:gd name="T25" fmla="*/ 90 h 132"/>
                    <a:gd name="T26" fmla="*/ 99 w 117"/>
                    <a:gd name="T27" fmla="*/ 74 h 132"/>
                    <a:gd name="T28" fmla="*/ 89 w 117"/>
                    <a:gd name="T29" fmla="*/ 58 h 132"/>
                    <a:gd name="T30" fmla="*/ 78 w 117"/>
                    <a:gd name="T31" fmla="*/ 45 h 132"/>
                    <a:gd name="T32" fmla="*/ 67 w 117"/>
                    <a:gd name="T33" fmla="*/ 36 h 132"/>
                    <a:gd name="T34" fmla="*/ 58 w 117"/>
                    <a:gd name="T35" fmla="*/ 32 h 132"/>
                    <a:gd name="T36" fmla="*/ 69 w 117"/>
                    <a:gd name="T37" fmla="*/ 29 h 132"/>
                    <a:gd name="T38" fmla="*/ 79 w 117"/>
                    <a:gd name="T39" fmla="*/ 28 h 132"/>
                    <a:gd name="T40" fmla="*/ 89 w 117"/>
                    <a:gd name="T41" fmla="*/ 26 h 132"/>
                    <a:gd name="T42" fmla="*/ 98 w 117"/>
                    <a:gd name="T43" fmla="*/ 25 h 132"/>
                    <a:gd name="T44" fmla="*/ 105 w 117"/>
                    <a:gd name="T45" fmla="*/ 24 h 132"/>
                    <a:gd name="T46" fmla="*/ 109 w 117"/>
                    <a:gd name="T47" fmla="*/ 22 h 132"/>
                    <a:gd name="T48" fmla="*/ 113 w 117"/>
                    <a:gd name="T49" fmla="*/ 21 h 132"/>
                    <a:gd name="T50" fmla="*/ 114 w 117"/>
                    <a:gd name="T51" fmla="*/ 21 h 132"/>
                    <a:gd name="T52" fmla="*/ 75 w 117"/>
                    <a:gd name="T53" fmla="*/ 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7" h="132">
                      <a:moveTo>
                        <a:pt x="75" y="0"/>
                      </a:moveTo>
                      <a:lnTo>
                        <a:pt x="0" y="25"/>
                      </a:lnTo>
                      <a:lnTo>
                        <a:pt x="3" y="26"/>
                      </a:lnTo>
                      <a:lnTo>
                        <a:pt x="14" y="29"/>
                      </a:lnTo>
                      <a:lnTo>
                        <a:pt x="29" y="36"/>
                      </a:lnTo>
                      <a:lnTo>
                        <a:pt x="46" y="47"/>
                      </a:lnTo>
                      <a:lnTo>
                        <a:pt x="66" y="62"/>
                      </a:lnTo>
                      <a:lnTo>
                        <a:pt x="84" y="80"/>
                      </a:lnTo>
                      <a:lnTo>
                        <a:pt x="102" y="103"/>
                      </a:lnTo>
                      <a:lnTo>
                        <a:pt x="116" y="132"/>
                      </a:lnTo>
                      <a:lnTo>
                        <a:pt x="117" y="120"/>
                      </a:lnTo>
                      <a:lnTo>
                        <a:pt x="115" y="107"/>
                      </a:lnTo>
                      <a:lnTo>
                        <a:pt x="108" y="90"/>
                      </a:lnTo>
                      <a:lnTo>
                        <a:pt x="99" y="74"/>
                      </a:lnTo>
                      <a:lnTo>
                        <a:pt x="89" y="58"/>
                      </a:lnTo>
                      <a:lnTo>
                        <a:pt x="78" y="45"/>
                      </a:lnTo>
                      <a:lnTo>
                        <a:pt x="67" y="36"/>
                      </a:lnTo>
                      <a:lnTo>
                        <a:pt x="58" y="32"/>
                      </a:lnTo>
                      <a:lnTo>
                        <a:pt x="69" y="29"/>
                      </a:lnTo>
                      <a:lnTo>
                        <a:pt x="79" y="28"/>
                      </a:lnTo>
                      <a:lnTo>
                        <a:pt x="89" y="26"/>
                      </a:lnTo>
                      <a:lnTo>
                        <a:pt x="98" y="25"/>
                      </a:lnTo>
                      <a:lnTo>
                        <a:pt x="105" y="24"/>
                      </a:lnTo>
                      <a:lnTo>
                        <a:pt x="109" y="22"/>
                      </a:lnTo>
                      <a:lnTo>
                        <a:pt x="113" y="21"/>
                      </a:lnTo>
                      <a:lnTo>
                        <a:pt x="114" y="21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30" name="Полилиния 14"/>
                <p:cNvSpPr>
                  <a:spLocks/>
                </p:cNvSpPr>
                <p:nvPr/>
              </p:nvSpPr>
              <p:spPr bwMode="ltGray">
                <a:xfrm rot="373331" flipH="1">
                  <a:off x="289" y="3135"/>
                  <a:ext cx="21" cy="55"/>
                </a:xfrm>
                <a:custGeom>
                  <a:avLst/>
                  <a:gdLst>
                    <a:gd name="T0" fmla="*/ 29 w 29"/>
                    <a:gd name="T1" fmla="*/ 0 h 77"/>
                    <a:gd name="T2" fmla="*/ 23 w 29"/>
                    <a:gd name="T3" fmla="*/ 0 h 77"/>
                    <a:gd name="T4" fmla="*/ 16 w 29"/>
                    <a:gd name="T5" fmla="*/ 4 h 77"/>
                    <a:gd name="T6" fmla="*/ 9 w 29"/>
                    <a:gd name="T7" fmla="*/ 9 h 77"/>
                    <a:gd name="T8" fmla="*/ 4 w 29"/>
                    <a:gd name="T9" fmla="*/ 19 h 77"/>
                    <a:gd name="T10" fmla="*/ 1 w 29"/>
                    <a:gd name="T11" fmla="*/ 30 h 77"/>
                    <a:gd name="T12" fmla="*/ 0 w 29"/>
                    <a:gd name="T13" fmla="*/ 44 h 77"/>
                    <a:gd name="T14" fmla="*/ 3 w 29"/>
                    <a:gd name="T15" fmla="*/ 60 h 77"/>
                    <a:gd name="T16" fmla="*/ 11 w 29"/>
                    <a:gd name="T17" fmla="*/ 77 h 77"/>
                    <a:gd name="T18" fmla="*/ 15 w 29"/>
                    <a:gd name="T19" fmla="*/ 53 h 77"/>
                    <a:gd name="T20" fmla="*/ 19 w 29"/>
                    <a:gd name="T21" fmla="*/ 37 h 77"/>
                    <a:gd name="T22" fmla="*/ 23 w 29"/>
                    <a:gd name="T23" fmla="*/ 22 h 77"/>
                    <a:gd name="T24" fmla="*/ 29 w 29"/>
                    <a:gd name="T25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9" h="77">
                      <a:moveTo>
                        <a:pt x="29" y="0"/>
                      </a:moveTo>
                      <a:lnTo>
                        <a:pt x="23" y="0"/>
                      </a:lnTo>
                      <a:lnTo>
                        <a:pt x="16" y="4"/>
                      </a:lnTo>
                      <a:lnTo>
                        <a:pt x="9" y="9"/>
                      </a:lnTo>
                      <a:lnTo>
                        <a:pt x="4" y="19"/>
                      </a:lnTo>
                      <a:lnTo>
                        <a:pt x="1" y="30"/>
                      </a:lnTo>
                      <a:lnTo>
                        <a:pt x="0" y="44"/>
                      </a:lnTo>
                      <a:lnTo>
                        <a:pt x="3" y="60"/>
                      </a:lnTo>
                      <a:lnTo>
                        <a:pt x="11" y="77"/>
                      </a:lnTo>
                      <a:lnTo>
                        <a:pt x="15" y="53"/>
                      </a:lnTo>
                      <a:lnTo>
                        <a:pt x="19" y="37"/>
                      </a:lnTo>
                      <a:lnTo>
                        <a:pt x="23" y="22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grpSp>
              <p:nvGrpSpPr>
                <p:cNvPr id="131" name="Группа 15"/>
                <p:cNvGrpSpPr>
                  <a:grpSpLocks/>
                </p:cNvGrpSpPr>
                <p:nvPr/>
              </p:nvGrpSpPr>
              <p:grpSpPr bwMode="auto">
                <a:xfrm rot="10886446" flipH="1">
                  <a:off x="335" y="3251"/>
                  <a:ext cx="608" cy="369"/>
                  <a:chOff x="-366" y="1704"/>
                  <a:chExt cx="608" cy="369"/>
                </a:xfrm>
              </p:grpSpPr>
              <p:sp>
                <p:nvSpPr>
                  <p:cNvPr id="132" name="Полилиния 16"/>
                  <p:cNvSpPr>
                    <a:spLocks/>
                  </p:cNvSpPr>
                  <p:nvPr/>
                </p:nvSpPr>
                <p:spPr bwMode="ltGray">
                  <a:xfrm rot="4200091">
                    <a:off x="-243" y="1807"/>
                    <a:ext cx="143" cy="390"/>
                  </a:xfrm>
                  <a:custGeom>
                    <a:avLst/>
                    <a:gdLst>
                      <a:gd name="T0" fmla="*/ 12 w 207"/>
                      <a:gd name="T1" fmla="*/ 44 h 564"/>
                      <a:gd name="T2" fmla="*/ 6 w 207"/>
                      <a:gd name="T3" fmla="*/ 72 h 564"/>
                      <a:gd name="T4" fmla="*/ 3 w 207"/>
                      <a:gd name="T5" fmla="*/ 99 h 564"/>
                      <a:gd name="T6" fmla="*/ 0 w 207"/>
                      <a:gd name="T7" fmla="*/ 125 h 564"/>
                      <a:gd name="T8" fmla="*/ 0 w 207"/>
                      <a:gd name="T9" fmla="*/ 151 h 564"/>
                      <a:gd name="T10" fmla="*/ 3 w 207"/>
                      <a:gd name="T11" fmla="*/ 180 h 564"/>
                      <a:gd name="T12" fmla="*/ 7 w 207"/>
                      <a:gd name="T13" fmla="*/ 211 h 564"/>
                      <a:gd name="T14" fmla="*/ 16 w 207"/>
                      <a:gd name="T15" fmla="*/ 247 h 564"/>
                      <a:gd name="T16" fmla="*/ 29 w 207"/>
                      <a:gd name="T17" fmla="*/ 287 h 564"/>
                      <a:gd name="T18" fmla="*/ 43 w 207"/>
                      <a:gd name="T19" fmla="*/ 325 h 564"/>
                      <a:gd name="T20" fmla="*/ 61 w 207"/>
                      <a:gd name="T21" fmla="*/ 364 h 564"/>
                      <a:gd name="T22" fmla="*/ 83 w 207"/>
                      <a:gd name="T23" fmla="*/ 406 h 564"/>
                      <a:gd name="T24" fmla="*/ 106 w 207"/>
                      <a:gd name="T25" fmla="*/ 446 h 564"/>
                      <a:gd name="T26" fmla="*/ 132 w 207"/>
                      <a:gd name="T27" fmla="*/ 483 h 564"/>
                      <a:gd name="T28" fmla="*/ 157 w 207"/>
                      <a:gd name="T29" fmla="*/ 516 h 564"/>
                      <a:gd name="T30" fmla="*/ 182 w 207"/>
                      <a:gd name="T31" fmla="*/ 544 h 564"/>
                      <a:gd name="T32" fmla="*/ 207 w 207"/>
                      <a:gd name="T33" fmla="*/ 564 h 564"/>
                      <a:gd name="T34" fmla="*/ 160 w 207"/>
                      <a:gd name="T35" fmla="*/ 501 h 564"/>
                      <a:gd name="T36" fmla="*/ 127 w 207"/>
                      <a:gd name="T37" fmla="*/ 448 h 564"/>
                      <a:gd name="T38" fmla="*/ 103 w 207"/>
                      <a:gd name="T39" fmla="*/ 405 h 564"/>
                      <a:gd name="T40" fmla="*/ 87 w 207"/>
                      <a:gd name="T41" fmla="*/ 368 h 564"/>
                      <a:gd name="T42" fmla="*/ 75 w 207"/>
                      <a:gd name="T43" fmla="*/ 337 h 564"/>
                      <a:gd name="T44" fmla="*/ 68 w 207"/>
                      <a:gd name="T45" fmla="*/ 309 h 564"/>
                      <a:gd name="T46" fmla="*/ 63 w 207"/>
                      <a:gd name="T47" fmla="*/ 285 h 564"/>
                      <a:gd name="T48" fmla="*/ 56 w 207"/>
                      <a:gd name="T49" fmla="*/ 261 h 564"/>
                      <a:gd name="T50" fmla="*/ 44 w 207"/>
                      <a:gd name="T51" fmla="*/ 205 h 564"/>
                      <a:gd name="T52" fmla="*/ 41 w 207"/>
                      <a:gd name="T53" fmla="*/ 140 h 564"/>
                      <a:gd name="T54" fmla="*/ 43 w 207"/>
                      <a:gd name="T55" fmla="*/ 68 h 564"/>
                      <a:gd name="T56" fmla="*/ 50 w 207"/>
                      <a:gd name="T57" fmla="*/ 0 h 564"/>
                      <a:gd name="T58" fmla="*/ 12 w 207"/>
                      <a:gd name="T59" fmla="*/ 44 h 5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207" h="564">
                        <a:moveTo>
                          <a:pt x="12" y="44"/>
                        </a:moveTo>
                        <a:lnTo>
                          <a:pt x="6" y="72"/>
                        </a:lnTo>
                        <a:lnTo>
                          <a:pt x="3" y="99"/>
                        </a:lnTo>
                        <a:lnTo>
                          <a:pt x="0" y="125"/>
                        </a:lnTo>
                        <a:lnTo>
                          <a:pt x="0" y="151"/>
                        </a:lnTo>
                        <a:lnTo>
                          <a:pt x="3" y="180"/>
                        </a:lnTo>
                        <a:lnTo>
                          <a:pt x="7" y="211"/>
                        </a:lnTo>
                        <a:lnTo>
                          <a:pt x="16" y="247"/>
                        </a:lnTo>
                        <a:lnTo>
                          <a:pt x="29" y="287"/>
                        </a:lnTo>
                        <a:lnTo>
                          <a:pt x="43" y="325"/>
                        </a:lnTo>
                        <a:lnTo>
                          <a:pt x="61" y="364"/>
                        </a:lnTo>
                        <a:lnTo>
                          <a:pt x="83" y="406"/>
                        </a:lnTo>
                        <a:lnTo>
                          <a:pt x="106" y="446"/>
                        </a:lnTo>
                        <a:lnTo>
                          <a:pt x="132" y="483"/>
                        </a:lnTo>
                        <a:lnTo>
                          <a:pt x="157" y="516"/>
                        </a:lnTo>
                        <a:lnTo>
                          <a:pt x="182" y="544"/>
                        </a:lnTo>
                        <a:lnTo>
                          <a:pt x="207" y="564"/>
                        </a:lnTo>
                        <a:lnTo>
                          <a:pt x="160" y="501"/>
                        </a:lnTo>
                        <a:lnTo>
                          <a:pt x="127" y="448"/>
                        </a:lnTo>
                        <a:lnTo>
                          <a:pt x="103" y="405"/>
                        </a:lnTo>
                        <a:lnTo>
                          <a:pt x="87" y="368"/>
                        </a:lnTo>
                        <a:lnTo>
                          <a:pt x="75" y="337"/>
                        </a:lnTo>
                        <a:lnTo>
                          <a:pt x="68" y="309"/>
                        </a:lnTo>
                        <a:lnTo>
                          <a:pt x="63" y="285"/>
                        </a:lnTo>
                        <a:lnTo>
                          <a:pt x="56" y="261"/>
                        </a:lnTo>
                        <a:lnTo>
                          <a:pt x="44" y="205"/>
                        </a:lnTo>
                        <a:lnTo>
                          <a:pt x="41" y="140"/>
                        </a:lnTo>
                        <a:lnTo>
                          <a:pt x="43" y="68"/>
                        </a:lnTo>
                        <a:lnTo>
                          <a:pt x="50" y="0"/>
                        </a:lnTo>
                        <a:lnTo>
                          <a:pt x="12" y="44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ru-RU" noProof="0" dirty="0"/>
                  </a:p>
                </p:txBody>
              </p:sp>
              <p:sp>
                <p:nvSpPr>
                  <p:cNvPr id="133" name="Полилиния 17"/>
                  <p:cNvSpPr>
                    <a:spLocks/>
                  </p:cNvSpPr>
                  <p:nvPr/>
                </p:nvSpPr>
                <p:spPr bwMode="ltGray">
                  <a:xfrm rot="4200091">
                    <a:off x="124" y="1761"/>
                    <a:ext cx="33" cy="160"/>
                  </a:xfrm>
                  <a:custGeom>
                    <a:avLst/>
                    <a:gdLst>
                      <a:gd name="T0" fmla="*/ 0 w 47"/>
                      <a:gd name="T1" fmla="*/ 19 h 232"/>
                      <a:gd name="T2" fmla="*/ 14 w 47"/>
                      <a:gd name="T3" fmla="*/ 55 h 232"/>
                      <a:gd name="T4" fmla="*/ 22 w 47"/>
                      <a:gd name="T5" fmla="*/ 101 h 232"/>
                      <a:gd name="T6" fmla="*/ 24 w 47"/>
                      <a:gd name="T7" fmla="*/ 159 h 232"/>
                      <a:gd name="T8" fmla="*/ 19 w 47"/>
                      <a:gd name="T9" fmla="*/ 232 h 232"/>
                      <a:gd name="T10" fmla="*/ 45 w 47"/>
                      <a:gd name="T11" fmla="*/ 217 h 232"/>
                      <a:gd name="T12" fmla="*/ 47 w 47"/>
                      <a:gd name="T13" fmla="*/ 178 h 232"/>
                      <a:gd name="T14" fmla="*/ 47 w 47"/>
                      <a:gd name="T15" fmla="*/ 140 h 232"/>
                      <a:gd name="T16" fmla="*/ 45 w 47"/>
                      <a:gd name="T17" fmla="*/ 103 h 232"/>
                      <a:gd name="T18" fmla="*/ 41 w 47"/>
                      <a:gd name="T19" fmla="*/ 71 h 232"/>
                      <a:gd name="T20" fmla="*/ 36 w 47"/>
                      <a:gd name="T21" fmla="*/ 52 h 232"/>
                      <a:gd name="T22" fmla="*/ 29 w 47"/>
                      <a:gd name="T23" fmla="*/ 34 h 232"/>
                      <a:gd name="T24" fmla="*/ 22 w 47"/>
                      <a:gd name="T25" fmla="*/ 17 h 232"/>
                      <a:gd name="T26" fmla="*/ 13 w 47"/>
                      <a:gd name="T27" fmla="*/ 0 h 232"/>
                      <a:gd name="T28" fmla="*/ 0 w 47"/>
                      <a:gd name="T29" fmla="*/ 19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7" h="232">
                        <a:moveTo>
                          <a:pt x="0" y="19"/>
                        </a:moveTo>
                        <a:lnTo>
                          <a:pt x="14" y="55"/>
                        </a:lnTo>
                        <a:lnTo>
                          <a:pt x="22" y="101"/>
                        </a:lnTo>
                        <a:lnTo>
                          <a:pt x="24" y="159"/>
                        </a:lnTo>
                        <a:lnTo>
                          <a:pt x="19" y="232"/>
                        </a:lnTo>
                        <a:lnTo>
                          <a:pt x="45" y="217"/>
                        </a:lnTo>
                        <a:lnTo>
                          <a:pt x="47" y="178"/>
                        </a:lnTo>
                        <a:lnTo>
                          <a:pt x="47" y="140"/>
                        </a:lnTo>
                        <a:lnTo>
                          <a:pt x="45" y="103"/>
                        </a:lnTo>
                        <a:lnTo>
                          <a:pt x="41" y="71"/>
                        </a:lnTo>
                        <a:lnTo>
                          <a:pt x="36" y="52"/>
                        </a:lnTo>
                        <a:lnTo>
                          <a:pt x="29" y="34"/>
                        </a:lnTo>
                        <a:lnTo>
                          <a:pt x="22" y="17"/>
                        </a:lnTo>
                        <a:lnTo>
                          <a:pt x="13" y="0"/>
                        </a:lnTo>
                        <a:lnTo>
                          <a:pt x="0" y="1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ru-RU" noProof="0" dirty="0"/>
                  </a:p>
                </p:txBody>
              </p:sp>
              <p:sp>
                <p:nvSpPr>
                  <p:cNvPr id="134" name="Полилиния 18"/>
                  <p:cNvSpPr>
                    <a:spLocks/>
                  </p:cNvSpPr>
                  <p:nvPr/>
                </p:nvSpPr>
                <p:spPr bwMode="ltGray">
                  <a:xfrm rot="4200091">
                    <a:off x="199" y="1720"/>
                    <a:ext cx="60" cy="27"/>
                  </a:xfrm>
                  <a:custGeom>
                    <a:avLst/>
                    <a:gdLst>
                      <a:gd name="T0" fmla="*/ 87 w 87"/>
                      <a:gd name="T1" fmla="*/ 22 h 40"/>
                      <a:gd name="T2" fmla="*/ 77 w 87"/>
                      <a:gd name="T3" fmla="*/ 17 h 40"/>
                      <a:gd name="T4" fmla="*/ 68 w 87"/>
                      <a:gd name="T5" fmla="*/ 12 h 40"/>
                      <a:gd name="T6" fmla="*/ 58 w 87"/>
                      <a:gd name="T7" fmla="*/ 7 h 40"/>
                      <a:gd name="T8" fmla="*/ 47 w 87"/>
                      <a:gd name="T9" fmla="*/ 5 h 40"/>
                      <a:gd name="T10" fmla="*/ 37 w 87"/>
                      <a:gd name="T11" fmla="*/ 3 h 40"/>
                      <a:gd name="T12" fmla="*/ 26 w 87"/>
                      <a:gd name="T13" fmla="*/ 2 h 40"/>
                      <a:gd name="T14" fmla="*/ 13 w 87"/>
                      <a:gd name="T15" fmla="*/ 0 h 40"/>
                      <a:gd name="T16" fmla="*/ 0 w 87"/>
                      <a:gd name="T17" fmla="*/ 2 h 40"/>
                      <a:gd name="T18" fmla="*/ 6 w 87"/>
                      <a:gd name="T19" fmla="*/ 6 h 40"/>
                      <a:gd name="T20" fmla="*/ 14 w 87"/>
                      <a:gd name="T21" fmla="*/ 10 h 40"/>
                      <a:gd name="T22" fmla="*/ 22 w 87"/>
                      <a:gd name="T23" fmla="*/ 14 h 40"/>
                      <a:gd name="T24" fmla="*/ 33 w 87"/>
                      <a:gd name="T25" fmla="*/ 18 h 40"/>
                      <a:gd name="T26" fmla="*/ 42 w 87"/>
                      <a:gd name="T27" fmla="*/ 22 h 40"/>
                      <a:gd name="T28" fmla="*/ 52 w 87"/>
                      <a:gd name="T29" fmla="*/ 27 h 40"/>
                      <a:gd name="T30" fmla="*/ 64 w 87"/>
                      <a:gd name="T31" fmla="*/ 33 h 40"/>
                      <a:gd name="T32" fmla="*/ 74 w 87"/>
                      <a:gd name="T33" fmla="*/ 40 h 40"/>
                      <a:gd name="T34" fmla="*/ 87 w 87"/>
                      <a:gd name="T35" fmla="*/ 22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87" h="40">
                        <a:moveTo>
                          <a:pt x="87" y="22"/>
                        </a:moveTo>
                        <a:lnTo>
                          <a:pt x="77" y="17"/>
                        </a:lnTo>
                        <a:lnTo>
                          <a:pt x="68" y="12"/>
                        </a:lnTo>
                        <a:lnTo>
                          <a:pt x="58" y="7"/>
                        </a:lnTo>
                        <a:lnTo>
                          <a:pt x="47" y="5"/>
                        </a:lnTo>
                        <a:lnTo>
                          <a:pt x="37" y="3"/>
                        </a:lnTo>
                        <a:lnTo>
                          <a:pt x="26" y="2"/>
                        </a:lnTo>
                        <a:lnTo>
                          <a:pt x="13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lnTo>
                          <a:pt x="14" y="10"/>
                        </a:lnTo>
                        <a:lnTo>
                          <a:pt x="22" y="14"/>
                        </a:lnTo>
                        <a:lnTo>
                          <a:pt x="33" y="18"/>
                        </a:lnTo>
                        <a:lnTo>
                          <a:pt x="42" y="22"/>
                        </a:lnTo>
                        <a:lnTo>
                          <a:pt x="52" y="27"/>
                        </a:lnTo>
                        <a:lnTo>
                          <a:pt x="64" y="33"/>
                        </a:lnTo>
                        <a:lnTo>
                          <a:pt x="74" y="40"/>
                        </a:lnTo>
                        <a:lnTo>
                          <a:pt x="87" y="2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ru-RU" noProof="0" dirty="0"/>
                  </a:p>
                </p:txBody>
              </p:sp>
            </p:grpSp>
          </p:grpSp>
          <p:grpSp>
            <p:nvGrpSpPr>
              <p:cNvPr id="100" name="Группа 19"/>
              <p:cNvGrpSpPr>
                <a:grpSpLocks/>
              </p:cNvGrpSpPr>
              <p:nvPr/>
            </p:nvGrpSpPr>
            <p:grpSpPr bwMode="auto">
              <a:xfrm rot="-15351438">
                <a:off x="343" y="3854"/>
                <a:ext cx="392" cy="424"/>
                <a:chOff x="1727" y="866"/>
                <a:chExt cx="129" cy="157"/>
              </a:xfrm>
            </p:grpSpPr>
            <p:sp>
              <p:nvSpPr>
                <p:cNvPr id="123" name="Полилиния 20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24" name="Полилиния 21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25" name="Полилиния 22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</p:grpSp>
          <p:grpSp>
            <p:nvGrpSpPr>
              <p:cNvPr id="101" name="Группа 23"/>
              <p:cNvGrpSpPr>
                <a:grpSpLocks/>
              </p:cNvGrpSpPr>
              <p:nvPr/>
            </p:nvGrpSpPr>
            <p:grpSpPr bwMode="auto">
              <a:xfrm rot="5003157">
                <a:off x="249" y="1102"/>
                <a:ext cx="412" cy="500"/>
                <a:chOff x="1727" y="866"/>
                <a:chExt cx="129" cy="157"/>
              </a:xfrm>
            </p:grpSpPr>
            <p:sp>
              <p:nvSpPr>
                <p:cNvPr id="120" name="Полилиния 24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21" name="Полилиния 25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22" name="Полилиния 26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</p:grpSp>
          <p:grpSp>
            <p:nvGrpSpPr>
              <p:cNvPr id="102" name="Группа 27"/>
              <p:cNvGrpSpPr>
                <a:grpSpLocks/>
              </p:cNvGrpSpPr>
              <p:nvPr/>
            </p:nvGrpSpPr>
            <p:grpSpPr bwMode="auto">
              <a:xfrm>
                <a:off x="815" y="0"/>
                <a:ext cx="345" cy="367"/>
                <a:chOff x="1727" y="866"/>
                <a:chExt cx="129" cy="157"/>
              </a:xfrm>
            </p:grpSpPr>
            <p:sp>
              <p:nvSpPr>
                <p:cNvPr id="117" name="Полилиния 28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18" name="Полилиния 29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  <p:sp>
              <p:nvSpPr>
                <p:cNvPr id="119" name="Полилиния 30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ru-RU" noProof="0" dirty="0"/>
                </a:p>
              </p:txBody>
            </p:sp>
          </p:grpSp>
          <p:sp>
            <p:nvSpPr>
              <p:cNvPr id="103" name="Полилиния 31"/>
              <p:cNvSpPr>
                <a:spLocks/>
              </p:cNvSpPr>
              <p:nvPr/>
            </p:nvSpPr>
            <p:spPr bwMode="ltGray">
              <a:xfrm>
                <a:off x="87" y="94"/>
                <a:ext cx="699" cy="756"/>
              </a:xfrm>
              <a:custGeom>
                <a:avLst/>
                <a:gdLst>
                  <a:gd name="T0" fmla="*/ 1 w 699"/>
                  <a:gd name="T1" fmla="*/ 392 h 756"/>
                  <a:gd name="T2" fmla="*/ 3 w 699"/>
                  <a:gd name="T3" fmla="*/ 252 h 756"/>
                  <a:gd name="T4" fmla="*/ 21 w 699"/>
                  <a:gd name="T5" fmla="*/ 210 h 756"/>
                  <a:gd name="T6" fmla="*/ 29 w 699"/>
                  <a:gd name="T7" fmla="*/ 182 h 756"/>
                  <a:gd name="T8" fmla="*/ 39 w 699"/>
                  <a:gd name="T9" fmla="*/ 154 h 756"/>
                  <a:gd name="T10" fmla="*/ 51 w 699"/>
                  <a:gd name="T11" fmla="*/ 138 h 756"/>
                  <a:gd name="T12" fmla="*/ 111 w 699"/>
                  <a:gd name="T13" fmla="*/ 74 h 756"/>
                  <a:gd name="T14" fmla="*/ 169 w 699"/>
                  <a:gd name="T15" fmla="*/ 30 h 756"/>
                  <a:gd name="T16" fmla="*/ 225 w 699"/>
                  <a:gd name="T17" fmla="*/ 10 h 756"/>
                  <a:gd name="T18" fmla="*/ 249 w 699"/>
                  <a:gd name="T19" fmla="*/ 4 h 756"/>
                  <a:gd name="T20" fmla="*/ 265 w 699"/>
                  <a:gd name="T21" fmla="*/ 0 h 756"/>
                  <a:gd name="T22" fmla="*/ 357 w 699"/>
                  <a:gd name="T23" fmla="*/ 2 h 756"/>
                  <a:gd name="T24" fmla="*/ 385 w 699"/>
                  <a:gd name="T25" fmla="*/ 6 h 756"/>
                  <a:gd name="T26" fmla="*/ 489 w 699"/>
                  <a:gd name="T27" fmla="*/ 40 h 756"/>
                  <a:gd name="T28" fmla="*/ 619 w 699"/>
                  <a:gd name="T29" fmla="*/ 128 h 756"/>
                  <a:gd name="T30" fmla="*/ 653 w 699"/>
                  <a:gd name="T31" fmla="*/ 178 h 756"/>
                  <a:gd name="T32" fmla="*/ 693 w 699"/>
                  <a:gd name="T33" fmla="*/ 322 h 756"/>
                  <a:gd name="T34" fmla="*/ 687 w 699"/>
                  <a:gd name="T35" fmla="*/ 434 h 756"/>
                  <a:gd name="T36" fmla="*/ 665 w 699"/>
                  <a:gd name="T37" fmla="*/ 538 h 756"/>
                  <a:gd name="T38" fmla="*/ 639 w 699"/>
                  <a:gd name="T39" fmla="*/ 564 h 756"/>
                  <a:gd name="T40" fmla="*/ 631 w 699"/>
                  <a:gd name="T41" fmla="*/ 580 h 756"/>
                  <a:gd name="T42" fmla="*/ 607 w 699"/>
                  <a:gd name="T43" fmla="*/ 588 h 756"/>
                  <a:gd name="T44" fmla="*/ 473 w 699"/>
                  <a:gd name="T45" fmla="*/ 664 h 756"/>
                  <a:gd name="T46" fmla="*/ 449 w 699"/>
                  <a:gd name="T47" fmla="*/ 678 h 756"/>
                  <a:gd name="T48" fmla="*/ 405 w 699"/>
                  <a:gd name="T49" fmla="*/ 684 h 756"/>
                  <a:gd name="T50" fmla="*/ 375 w 699"/>
                  <a:gd name="T51" fmla="*/ 690 h 756"/>
                  <a:gd name="T52" fmla="*/ 267 w 699"/>
                  <a:gd name="T53" fmla="*/ 684 h 756"/>
                  <a:gd name="T54" fmla="*/ 259 w 699"/>
                  <a:gd name="T55" fmla="*/ 722 h 756"/>
                  <a:gd name="T56" fmla="*/ 241 w 699"/>
                  <a:gd name="T57" fmla="*/ 756 h 756"/>
                  <a:gd name="T58" fmla="*/ 185 w 699"/>
                  <a:gd name="T59" fmla="*/ 728 h 756"/>
                  <a:gd name="T60" fmla="*/ 163 w 699"/>
                  <a:gd name="T61" fmla="*/ 720 h 756"/>
                  <a:gd name="T62" fmla="*/ 151 w 699"/>
                  <a:gd name="T63" fmla="*/ 716 h 756"/>
                  <a:gd name="T64" fmla="*/ 195 w 699"/>
                  <a:gd name="T65" fmla="*/ 674 h 756"/>
                  <a:gd name="T66" fmla="*/ 211 w 699"/>
                  <a:gd name="T67" fmla="*/ 644 h 756"/>
                  <a:gd name="T68" fmla="*/ 209 w 699"/>
                  <a:gd name="T69" fmla="*/ 626 h 756"/>
                  <a:gd name="T70" fmla="*/ 195 w 699"/>
                  <a:gd name="T71" fmla="*/ 620 h 756"/>
                  <a:gd name="T72" fmla="*/ 165 w 699"/>
                  <a:gd name="T73" fmla="*/ 596 h 756"/>
                  <a:gd name="T74" fmla="*/ 99 w 699"/>
                  <a:gd name="T75" fmla="*/ 534 h 756"/>
                  <a:gd name="T76" fmla="*/ 61 w 699"/>
                  <a:gd name="T77" fmla="*/ 506 h 756"/>
                  <a:gd name="T78" fmla="*/ 23 w 699"/>
                  <a:gd name="T79" fmla="*/ 470 h 756"/>
                  <a:gd name="T80" fmla="*/ 7 w 699"/>
                  <a:gd name="T81" fmla="*/ 434 h 756"/>
                  <a:gd name="T82" fmla="*/ 5 w 699"/>
                  <a:gd name="T83" fmla="*/ 396 h 756"/>
                  <a:gd name="T84" fmla="*/ 1 w 699"/>
                  <a:gd name="T85" fmla="*/ 392 h 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99" h="756">
                    <a:moveTo>
                      <a:pt x="1" y="392"/>
                    </a:moveTo>
                    <a:cubicBezTo>
                      <a:pt x="2" y="345"/>
                      <a:pt x="2" y="299"/>
                      <a:pt x="3" y="252"/>
                    </a:cubicBezTo>
                    <a:cubicBezTo>
                      <a:pt x="3" y="238"/>
                      <a:pt x="16" y="224"/>
                      <a:pt x="21" y="210"/>
                    </a:cubicBezTo>
                    <a:cubicBezTo>
                      <a:pt x="24" y="202"/>
                      <a:pt x="29" y="182"/>
                      <a:pt x="29" y="182"/>
                    </a:cubicBezTo>
                    <a:cubicBezTo>
                      <a:pt x="32" y="173"/>
                      <a:pt x="34" y="163"/>
                      <a:pt x="39" y="154"/>
                    </a:cubicBezTo>
                    <a:cubicBezTo>
                      <a:pt x="42" y="148"/>
                      <a:pt x="51" y="138"/>
                      <a:pt x="51" y="138"/>
                    </a:cubicBezTo>
                    <a:cubicBezTo>
                      <a:pt x="58" y="116"/>
                      <a:pt x="88" y="82"/>
                      <a:pt x="111" y="74"/>
                    </a:cubicBezTo>
                    <a:cubicBezTo>
                      <a:pt x="128" y="61"/>
                      <a:pt x="149" y="37"/>
                      <a:pt x="169" y="30"/>
                    </a:cubicBezTo>
                    <a:cubicBezTo>
                      <a:pt x="182" y="17"/>
                      <a:pt x="207" y="15"/>
                      <a:pt x="225" y="10"/>
                    </a:cubicBezTo>
                    <a:cubicBezTo>
                      <a:pt x="233" y="8"/>
                      <a:pt x="241" y="6"/>
                      <a:pt x="249" y="4"/>
                    </a:cubicBezTo>
                    <a:cubicBezTo>
                      <a:pt x="254" y="3"/>
                      <a:pt x="265" y="0"/>
                      <a:pt x="265" y="0"/>
                    </a:cubicBezTo>
                    <a:cubicBezTo>
                      <a:pt x="296" y="1"/>
                      <a:pt x="326" y="0"/>
                      <a:pt x="357" y="2"/>
                    </a:cubicBezTo>
                    <a:cubicBezTo>
                      <a:pt x="366" y="2"/>
                      <a:pt x="385" y="6"/>
                      <a:pt x="385" y="6"/>
                    </a:cubicBezTo>
                    <a:cubicBezTo>
                      <a:pt x="417" y="17"/>
                      <a:pt x="463" y="14"/>
                      <a:pt x="489" y="40"/>
                    </a:cubicBezTo>
                    <a:cubicBezTo>
                      <a:pt x="528" y="60"/>
                      <a:pt x="592" y="105"/>
                      <a:pt x="619" y="128"/>
                    </a:cubicBezTo>
                    <a:cubicBezTo>
                      <a:pt x="635" y="134"/>
                      <a:pt x="643" y="164"/>
                      <a:pt x="653" y="178"/>
                    </a:cubicBezTo>
                    <a:cubicBezTo>
                      <a:pt x="667" y="234"/>
                      <a:pt x="687" y="265"/>
                      <a:pt x="693" y="322"/>
                    </a:cubicBezTo>
                    <a:cubicBezTo>
                      <a:pt x="699" y="365"/>
                      <a:pt x="692" y="398"/>
                      <a:pt x="687" y="434"/>
                    </a:cubicBezTo>
                    <a:cubicBezTo>
                      <a:pt x="686" y="469"/>
                      <a:pt x="691" y="510"/>
                      <a:pt x="665" y="538"/>
                    </a:cubicBezTo>
                    <a:cubicBezTo>
                      <a:pt x="657" y="547"/>
                      <a:pt x="644" y="553"/>
                      <a:pt x="639" y="564"/>
                    </a:cubicBezTo>
                    <a:cubicBezTo>
                      <a:pt x="636" y="569"/>
                      <a:pt x="636" y="576"/>
                      <a:pt x="631" y="580"/>
                    </a:cubicBezTo>
                    <a:cubicBezTo>
                      <a:pt x="624" y="585"/>
                      <a:pt x="607" y="588"/>
                      <a:pt x="607" y="588"/>
                    </a:cubicBezTo>
                    <a:cubicBezTo>
                      <a:pt x="581" y="602"/>
                      <a:pt x="499" y="649"/>
                      <a:pt x="473" y="664"/>
                    </a:cubicBezTo>
                    <a:cubicBezTo>
                      <a:pt x="465" y="666"/>
                      <a:pt x="449" y="678"/>
                      <a:pt x="449" y="678"/>
                    </a:cubicBezTo>
                    <a:cubicBezTo>
                      <a:pt x="438" y="685"/>
                      <a:pt x="417" y="679"/>
                      <a:pt x="405" y="684"/>
                    </a:cubicBezTo>
                    <a:cubicBezTo>
                      <a:pt x="396" y="687"/>
                      <a:pt x="385" y="688"/>
                      <a:pt x="375" y="690"/>
                    </a:cubicBezTo>
                    <a:cubicBezTo>
                      <a:pt x="328" y="689"/>
                      <a:pt x="307" y="687"/>
                      <a:pt x="267" y="684"/>
                    </a:cubicBezTo>
                    <a:cubicBezTo>
                      <a:pt x="249" y="690"/>
                      <a:pt x="264" y="683"/>
                      <a:pt x="259" y="722"/>
                    </a:cubicBezTo>
                    <a:cubicBezTo>
                      <a:pt x="258" y="733"/>
                      <a:pt x="250" y="750"/>
                      <a:pt x="241" y="756"/>
                    </a:cubicBezTo>
                    <a:cubicBezTo>
                      <a:pt x="218" y="752"/>
                      <a:pt x="207" y="735"/>
                      <a:pt x="185" y="728"/>
                    </a:cubicBezTo>
                    <a:cubicBezTo>
                      <a:pt x="176" y="725"/>
                      <a:pt x="171" y="724"/>
                      <a:pt x="163" y="720"/>
                    </a:cubicBezTo>
                    <a:cubicBezTo>
                      <a:pt x="159" y="718"/>
                      <a:pt x="151" y="716"/>
                      <a:pt x="151" y="716"/>
                    </a:cubicBezTo>
                    <a:cubicBezTo>
                      <a:pt x="157" y="695"/>
                      <a:pt x="180" y="689"/>
                      <a:pt x="195" y="674"/>
                    </a:cubicBezTo>
                    <a:cubicBezTo>
                      <a:pt x="198" y="665"/>
                      <a:pt x="205" y="652"/>
                      <a:pt x="211" y="644"/>
                    </a:cubicBezTo>
                    <a:cubicBezTo>
                      <a:pt x="210" y="638"/>
                      <a:pt x="212" y="631"/>
                      <a:pt x="209" y="626"/>
                    </a:cubicBezTo>
                    <a:cubicBezTo>
                      <a:pt x="207" y="621"/>
                      <a:pt x="199" y="623"/>
                      <a:pt x="195" y="620"/>
                    </a:cubicBezTo>
                    <a:cubicBezTo>
                      <a:pt x="185" y="612"/>
                      <a:pt x="173" y="606"/>
                      <a:pt x="165" y="596"/>
                    </a:cubicBezTo>
                    <a:cubicBezTo>
                      <a:pt x="146" y="573"/>
                      <a:pt x="123" y="552"/>
                      <a:pt x="99" y="534"/>
                    </a:cubicBezTo>
                    <a:cubicBezTo>
                      <a:pt x="87" y="525"/>
                      <a:pt x="72" y="517"/>
                      <a:pt x="61" y="506"/>
                    </a:cubicBezTo>
                    <a:cubicBezTo>
                      <a:pt x="49" y="494"/>
                      <a:pt x="37" y="480"/>
                      <a:pt x="23" y="470"/>
                    </a:cubicBezTo>
                    <a:cubicBezTo>
                      <a:pt x="13" y="456"/>
                      <a:pt x="10" y="451"/>
                      <a:pt x="7" y="434"/>
                    </a:cubicBezTo>
                    <a:cubicBezTo>
                      <a:pt x="6" y="421"/>
                      <a:pt x="7" y="408"/>
                      <a:pt x="5" y="396"/>
                    </a:cubicBezTo>
                    <a:cubicBezTo>
                      <a:pt x="5" y="394"/>
                      <a:pt x="0" y="391"/>
                      <a:pt x="1" y="392"/>
                    </a:cubicBez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104" name="Полилиния 32"/>
              <p:cNvSpPr>
                <a:spLocks/>
              </p:cNvSpPr>
              <p:nvPr/>
            </p:nvSpPr>
            <p:spPr bwMode="ltGray">
              <a:xfrm rot="828663">
                <a:off x="242" y="3404"/>
                <a:ext cx="132" cy="167"/>
              </a:xfrm>
              <a:custGeom>
                <a:avLst/>
                <a:gdLst>
                  <a:gd name="T0" fmla="*/ 0 w 109"/>
                  <a:gd name="T1" fmla="*/ 0 h 156"/>
                  <a:gd name="T2" fmla="*/ 5 w 109"/>
                  <a:gd name="T3" fmla="*/ 1 h 156"/>
                  <a:gd name="T4" fmla="*/ 18 w 109"/>
                  <a:gd name="T5" fmla="*/ 5 h 156"/>
                  <a:gd name="T6" fmla="*/ 37 w 109"/>
                  <a:gd name="T7" fmla="*/ 12 h 156"/>
                  <a:gd name="T8" fmla="*/ 58 w 109"/>
                  <a:gd name="T9" fmla="*/ 24 h 156"/>
                  <a:gd name="T10" fmla="*/ 78 w 109"/>
                  <a:gd name="T11" fmla="*/ 44 h 156"/>
                  <a:gd name="T12" fmla="*/ 96 w 109"/>
                  <a:gd name="T13" fmla="*/ 71 h 156"/>
                  <a:gd name="T14" fmla="*/ 107 w 109"/>
                  <a:gd name="T15" fmla="*/ 108 h 156"/>
                  <a:gd name="T16" fmla="*/ 109 w 109"/>
                  <a:gd name="T17" fmla="*/ 156 h 156"/>
                  <a:gd name="T18" fmla="*/ 105 w 109"/>
                  <a:gd name="T19" fmla="*/ 156 h 156"/>
                  <a:gd name="T20" fmla="*/ 99 w 109"/>
                  <a:gd name="T21" fmla="*/ 156 h 156"/>
                  <a:gd name="T22" fmla="*/ 93 w 109"/>
                  <a:gd name="T23" fmla="*/ 156 h 156"/>
                  <a:gd name="T24" fmla="*/ 87 w 109"/>
                  <a:gd name="T25" fmla="*/ 154 h 156"/>
                  <a:gd name="T26" fmla="*/ 81 w 109"/>
                  <a:gd name="T27" fmla="*/ 153 h 156"/>
                  <a:gd name="T28" fmla="*/ 74 w 109"/>
                  <a:gd name="T29" fmla="*/ 150 h 156"/>
                  <a:gd name="T30" fmla="*/ 66 w 109"/>
                  <a:gd name="T31" fmla="*/ 145 h 156"/>
                  <a:gd name="T32" fmla="*/ 58 w 109"/>
                  <a:gd name="T33" fmla="*/ 139 h 156"/>
                  <a:gd name="T34" fmla="*/ 53 w 109"/>
                  <a:gd name="T35" fmla="*/ 126 h 156"/>
                  <a:gd name="T36" fmla="*/ 53 w 109"/>
                  <a:gd name="T37" fmla="*/ 111 h 156"/>
                  <a:gd name="T38" fmla="*/ 56 w 109"/>
                  <a:gd name="T39" fmla="*/ 96 h 156"/>
                  <a:gd name="T40" fmla="*/ 59 w 109"/>
                  <a:gd name="T41" fmla="*/ 80 h 156"/>
                  <a:gd name="T42" fmla="*/ 56 w 109"/>
                  <a:gd name="T43" fmla="*/ 62 h 156"/>
                  <a:gd name="T44" fmla="*/ 48 w 109"/>
                  <a:gd name="T45" fmla="*/ 43 h 156"/>
                  <a:gd name="T46" fmla="*/ 31 w 109"/>
                  <a:gd name="T47" fmla="*/ 23 h 156"/>
                  <a:gd name="T48" fmla="*/ 0 w 109"/>
                  <a:gd name="T4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105" name="Полилиния 33"/>
              <p:cNvSpPr>
                <a:spLocks/>
              </p:cNvSpPr>
              <p:nvPr/>
            </p:nvSpPr>
            <p:spPr bwMode="ltGray">
              <a:xfrm rot="828663">
                <a:off x="266" y="3592"/>
                <a:ext cx="66" cy="43"/>
              </a:xfrm>
              <a:custGeom>
                <a:avLst/>
                <a:gdLst>
                  <a:gd name="T0" fmla="*/ 0 w 54"/>
                  <a:gd name="T1" fmla="*/ 0 h 40"/>
                  <a:gd name="T2" fmla="*/ 1 w 54"/>
                  <a:gd name="T3" fmla="*/ 1 h 40"/>
                  <a:gd name="T4" fmla="*/ 6 w 54"/>
                  <a:gd name="T5" fmla="*/ 3 h 40"/>
                  <a:gd name="T6" fmla="*/ 13 w 54"/>
                  <a:gd name="T7" fmla="*/ 8 h 40"/>
                  <a:gd name="T8" fmla="*/ 21 w 54"/>
                  <a:gd name="T9" fmla="*/ 12 h 40"/>
                  <a:gd name="T10" fmla="*/ 29 w 54"/>
                  <a:gd name="T11" fmla="*/ 15 h 40"/>
                  <a:gd name="T12" fmla="*/ 38 w 54"/>
                  <a:gd name="T13" fmla="*/ 17 h 40"/>
                  <a:gd name="T14" fmla="*/ 46 w 54"/>
                  <a:gd name="T15" fmla="*/ 18 h 40"/>
                  <a:gd name="T16" fmla="*/ 54 w 54"/>
                  <a:gd name="T17" fmla="*/ 16 h 40"/>
                  <a:gd name="T18" fmla="*/ 53 w 54"/>
                  <a:gd name="T19" fmla="*/ 25 h 40"/>
                  <a:gd name="T20" fmla="*/ 50 w 54"/>
                  <a:gd name="T21" fmla="*/ 33 h 40"/>
                  <a:gd name="T22" fmla="*/ 44 w 54"/>
                  <a:gd name="T23" fmla="*/ 38 h 40"/>
                  <a:gd name="T24" fmla="*/ 37 w 54"/>
                  <a:gd name="T25" fmla="*/ 40 h 40"/>
                  <a:gd name="T26" fmla="*/ 28 w 54"/>
                  <a:gd name="T27" fmla="*/ 39 h 40"/>
                  <a:gd name="T28" fmla="*/ 19 w 54"/>
                  <a:gd name="T29" fmla="*/ 32 h 40"/>
                  <a:gd name="T30" fmla="*/ 10 w 54"/>
                  <a:gd name="T31" fmla="*/ 20 h 40"/>
                  <a:gd name="T32" fmla="*/ 0 w 54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106" name="Полилиния 34"/>
              <p:cNvSpPr>
                <a:spLocks/>
              </p:cNvSpPr>
              <p:nvPr/>
            </p:nvSpPr>
            <p:spPr bwMode="ltGray">
              <a:xfrm>
                <a:off x="11" y="4110"/>
                <a:ext cx="118" cy="209"/>
              </a:xfrm>
              <a:custGeom>
                <a:avLst/>
                <a:gdLst>
                  <a:gd name="T0" fmla="*/ 0 w 118"/>
                  <a:gd name="T1" fmla="*/ 0 h 209"/>
                  <a:gd name="T2" fmla="*/ 6 w 118"/>
                  <a:gd name="T3" fmla="*/ 8 h 209"/>
                  <a:gd name="T4" fmla="*/ 15 w 118"/>
                  <a:gd name="T5" fmla="*/ 19 h 209"/>
                  <a:gd name="T6" fmla="*/ 26 w 118"/>
                  <a:gd name="T7" fmla="*/ 33 h 209"/>
                  <a:gd name="T8" fmla="*/ 38 w 118"/>
                  <a:gd name="T9" fmla="*/ 51 h 209"/>
                  <a:gd name="T10" fmla="*/ 54 w 118"/>
                  <a:gd name="T11" fmla="*/ 72 h 209"/>
                  <a:gd name="T12" fmla="*/ 67 w 118"/>
                  <a:gd name="T13" fmla="*/ 94 h 209"/>
                  <a:gd name="T14" fmla="*/ 79 w 118"/>
                  <a:gd name="T15" fmla="*/ 119 h 209"/>
                  <a:gd name="T16" fmla="*/ 87 w 118"/>
                  <a:gd name="T17" fmla="*/ 146 h 209"/>
                  <a:gd name="T18" fmla="*/ 94 w 118"/>
                  <a:gd name="T19" fmla="*/ 175 h 209"/>
                  <a:gd name="T20" fmla="*/ 91 w 118"/>
                  <a:gd name="T21" fmla="*/ 209 h 209"/>
                  <a:gd name="T22" fmla="*/ 118 w 118"/>
                  <a:gd name="T23" fmla="*/ 209 h 209"/>
                  <a:gd name="T24" fmla="*/ 117 w 118"/>
                  <a:gd name="T25" fmla="*/ 177 h 209"/>
                  <a:gd name="T26" fmla="*/ 104 w 118"/>
                  <a:gd name="T27" fmla="*/ 119 h 209"/>
                  <a:gd name="T28" fmla="*/ 82 w 118"/>
                  <a:gd name="T29" fmla="*/ 69 h 209"/>
                  <a:gd name="T30" fmla="*/ 47 w 118"/>
                  <a:gd name="T31" fmla="*/ 27 h 209"/>
                  <a:gd name="T32" fmla="*/ 0 w 118"/>
                  <a:gd name="T33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8" h="209">
                    <a:moveTo>
                      <a:pt x="0" y="0"/>
                    </a:moveTo>
                    <a:lnTo>
                      <a:pt x="6" y="8"/>
                    </a:lnTo>
                    <a:lnTo>
                      <a:pt x="15" y="19"/>
                    </a:lnTo>
                    <a:lnTo>
                      <a:pt x="26" y="33"/>
                    </a:lnTo>
                    <a:lnTo>
                      <a:pt x="38" y="51"/>
                    </a:lnTo>
                    <a:lnTo>
                      <a:pt x="54" y="72"/>
                    </a:lnTo>
                    <a:lnTo>
                      <a:pt x="67" y="94"/>
                    </a:lnTo>
                    <a:lnTo>
                      <a:pt x="79" y="119"/>
                    </a:lnTo>
                    <a:lnTo>
                      <a:pt x="87" y="146"/>
                    </a:lnTo>
                    <a:lnTo>
                      <a:pt x="94" y="175"/>
                    </a:lnTo>
                    <a:lnTo>
                      <a:pt x="91" y="209"/>
                    </a:lnTo>
                    <a:lnTo>
                      <a:pt x="118" y="209"/>
                    </a:lnTo>
                    <a:lnTo>
                      <a:pt x="117" y="177"/>
                    </a:lnTo>
                    <a:lnTo>
                      <a:pt x="104" y="119"/>
                    </a:lnTo>
                    <a:lnTo>
                      <a:pt x="82" y="69"/>
                    </a:lnTo>
                    <a:lnTo>
                      <a:pt x="47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107" name="Полилиния 35"/>
              <p:cNvSpPr>
                <a:spLocks/>
              </p:cNvSpPr>
              <p:nvPr/>
            </p:nvSpPr>
            <p:spPr bwMode="ltGray">
              <a:xfrm>
                <a:off x="0" y="3968"/>
                <a:ext cx="130" cy="128"/>
              </a:xfrm>
              <a:custGeom>
                <a:avLst/>
                <a:gdLst>
                  <a:gd name="T0" fmla="*/ 103 w 130"/>
                  <a:gd name="T1" fmla="*/ 0 h 128"/>
                  <a:gd name="T2" fmla="*/ 130 w 130"/>
                  <a:gd name="T3" fmla="*/ 128 h 128"/>
                  <a:gd name="T4" fmla="*/ 125 w 130"/>
                  <a:gd name="T5" fmla="*/ 126 h 128"/>
                  <a:gd name="T6" fmla="*/ 111 w 130"/>
                  <a:gd name="T7" fmla="*/ 121 h 128"/>
                  <a:gd name="T8" fmla="*/ 92 w 130"/>
                  <a:gd name="T9" fmla="*/ 111 h 128"/>
                  <a:gd name="T10" fmla="*/ 68 w 130"/>
                  <a:gd name="T11" fmla="*/ 103 h 128"/>
                  <a:gd name="T12" fmla="*/ 41 w 130"/>
                  <a:gd name="T13" fmla="*/ 94 h 128"/>
                  <a:gd name="T14" fmla="*/ 19 w 130"/>
                  <a:gd name="T15" fmla="*/ 90 h 128"/>
                  <a:gd name="T16" fmla="*/ 0 w 130"/>
                  <a:gd name="T17" fmla="*/ 93 h 128"/>
                  <a:gd name="T18" fmla="*/ 0 w 130"/>
                  <a:gd name="T19" fmla="*/ 72 h 128"/>
                  <a:gd name="T20" fmla="*/ 12 w 130"/>
                  <a:gd name="T21" fmla="*/ 70 h 128"/>
                  <a:gd name="T22" fmla="*/ 24 w 130"/>
                  <a:gd name="T23" fmla="*/ 66 h 128"/>
                  <a:gd name="T24" fmla="*/ 38 w 130"/>
                  <a:gd name="T25" fmla="*/ 66 h 128"/>
                  <a:gd name="T26" fmla="*/ 51 w 130"/>
                  <a:gd name="T27" fmla="*/ 67 h 128"/>
                  <a:gd name="T28" fmla="*/ 65 w 130"/>
                  <a:gd name="T29" fmla="*/ 70 h 128"/>
                  <a:gd name="T30" fmla="*/ 78 w 130"/>
                  <a:gd name="T31" fmla="*/ 78 h 128"/>
                  <a:gd name="T32" fmla="*/ 81 w 130"/>
                  <a:gd name="T33" fmla="*/ 74 h 128"/>
                  <a:gd name="T34" fmla="*/ 81 w 130"/>
                  <a:gd name="T35" fmla="*/ 58 h 128"/>
                  <a:gd name="T36" fmla="*/ 82 w 130"/>
                  <a:gd name="T37" fmla="*/ 37 h 128"/>
                  <a:gd name="T38" fmla="*/ 82 w 130"/>
                  <a:gd name="T39" fmla="*/ 29 h 128"/>
                  <a:gd name="T40" fmla="*/ 80 w 130"/>
                  <a:gd name="T41" fmla="*/ 29 h 128"/>
                  <a:gd name="T42" fmla="*/ 77 w 130"/>
                  <a:gd name="T43" fmla="*/ 27 h 128"/>
                  <a:gd name="T44" fmla="*/ 76 w 130"/>
                  <a:gd name="T45" fmla="*/ 22 h 128"/>
                  <a:gd name="T46" fmla="*/ 75 w 130"/>
                  <a:gd name="T47" fmla="*/ 19 h 128"/>
                  <a:gd name="T48" fmla="*/ 76 w 130"/>
                  <a:gd name="T49" fmla="*/ 15 h 128"/>
                  <a:gd name="T50" fmla="*/ 79 w 130"/>
                  <a:gd name="T51" fmla="*/ 10 h 128"/>
                  <a:gd name="T52" fmla="*/ 89 w 130"/>
                  <a:gd name="T53" fmla="*/ 6 h 128"/>
                  <a:gd name="T54" fmla="*/ 103 w 130"/>
                  <a:gd name="T55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0" h="128">
                    <a:moveTo>
                      <a:pt x="103" y="0"/>
                    </a:moveTo>
                    <a:lnTo>
                      <a:pt x="130" y="128"/>
                    </a:lnTo>
                    <a:lnTo>
                      <a:pt x="125" y="126"/>
                    </a:lnTo>
                    <a:lnTo>
                      <a:pt x="111" y="121"/>
                    </a:lnTo>
                    <a:lnTo>
                      <a:pt x="92" y="111"/>
                    </a:lnTo>
                    <a:lnTo>
                      <a:pt x="68" y="103"/>
                    </a:lnTo>
                    <a:lnTo>
                      <a:pt x="41" y="94"/>
                    </a:lnTo>
                    <a:lnTo>
                      <a:pt x="19" y="90"/>
                    </a:lnTo>
                    <a:lnTo>
                      <a:pt x="0" y="93"/>
                    </a:lnTo>
                    <a:lnTo>
                      <a:pt x="0" y="72"/>
                    </a:lnTo>
                    <a:lnTo>
                      <a:pt x="12" y="70"/>
                    </a:lnTo>
                    <a:lnTo>
                      <a:pt x="24" y="66"/>
                    </a:lnTo>
                    <a:lnTo>
                      <a:pt x="38" y="66"/>
                    </a:lnTo>
                    <a:lnTo>
                      <a:pt x="51" y="67"/>
                    </a:lnTo>
                    <a:lnTo>
                      <a:pt x="65" y="70"/>
                    </a:lnTo>
                    <a:lnTo>
                      <a:pt x="78" y="78"/>
                    </a:lnTo>
                    <a:lnTo>
                      <a:pt x="81" y="74"/>
                    </a:lnTo>
                    <a:lnTo>
                      <a:pt x="81" y="58"/>
                    </a:lnTo>
                    <a:lnTo>
                      <a:pt x="82" y="37"/>
                    </a:lnTo>
                    <a:lnTo>
                      <a:pt x="82" y="29"/>
                    </a:lnTo>
                    <a:lnTo>
                      <a:pt x="80" y="29"/>
                    </a:lnTo>
                    <a:lnTo>
                      <a:pt x="77" y="27"/>
                    </a:lnTo>
                    <a:lnTo>
                      <a:pt x="76" y="22"/>
                    </a:lnTo>
                    <a:lnTo>
                      <a:pt x="75" y="19"/>
                    </a:lnTo>
                    <a:lnTo>
                      <a:pt x="76" y="15"/>
                    </a:lnTo>
                    <a:lnTo>
                      <a:pt x="79" y="10"/>
                    </a:lnTo>
                    <a:lnTo>
                      <a:pt x="89" y="6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108" name="Полилиния 36"/>
              <p:cNvSpPr>
                <a:spLocks/>
              </p:cNvSpPr>
              <p:nvPr/>
            </p:nvSpPr>
            <p:spPr bwMode="ltGray">
              <a:xfrm>
                <a:off x="0" y="3949"/>
                <a:ext cx="47" cy="86"/>
              </a:xfrm>
              <a:custGeom>
                <a:avLst/>
                <a:gdLst>
                  <a:gd name="T0" fmla="*/ 37 w 47"/>
                  <a:gd name="T1" fmla="*/ 0 h 86"/>
                  <a:gd name="T2" fmla="*/ 15 w 47"/>
                  <a:gd name="T3" fmla="*/ 37 h 86"/>
                  <a:gd name="T4" fmla="*/ 0 w 47"/>
                  <a:gd name="T5" fmla="*/ 59 h 86"/>
                  <a:gd name="T6" fmla="*/ 0 w 47"/>
                  <a:gd name="T7" fmla="*/ 86 h 86"/>
                  <a:gd name="T8" fmla="*/ 8 w 47"/>
                  <a:gd name="T9" fmla="*/ 82 h 86"/>
                  <a:gd name="T10" fmla="*/ 20 w 47"/>
                  <a:gd name="T11" fmla="*/ 73 h 86"/>
                  <a:gd name="T12" fmla="*/ 33 w 47"/>
                  <a:gd name="T13" fmla="*/ 63 h 86"/>
                  <a:gd name="T14" fmla="*/ 42 w 47"/>
                  <a:gd name="T15" fmla="*/ 51 h 86"/>
                  <a:gd name="T16" fmla="*/ 47 w 47"/>
                  <a:gd name="T17" fmla="*/ 36 h 86"/>
                  <a:gd name="T18" fmla="*/ 46 w 47"/>
                  <a:gd name="T19" fmla="*/ 19 h 86"/>
                  <a:gd name="T20" fmla="*/ 37 w 47"/>
                  <a:gd name="T2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86">
                    <a:moveTo>
                      <a:pt x="37" y="0"/>
                    </a:moveTo>
                    <a:lnTo>
                      <a:pt x="15" y="37"/>
                    </a:lnTo>
                    <a:lnTo>
                      <a:pt x="0" y="59"/>
                    </a:lnTo>
                    <a:lnTo>
                      <a:pt x="0" y="86"/>
                    </a:lnTo>
                    <a:lnTo>
                      <a:pt x="8" y="82"/>
                    </a:lnTo>
                    <a:lnTo>
                      <a:pt x="20" y="73"/>
                    </a:lnTo>
                    <a:lnTo>
                      <a:pt x="33" y="63"/>
                    </a:lnTo>
                    <a:lnTo>
                      <a:pt x="42" y="51"/>
                    </a:lnTo>
                    <a:lnTo>
                      <a:pt x="47" y="36"/>
                    </a:lnTo>
                    <a:lnTo>
                      <a:pt x="46" y="19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109" name="Полилиния 37"/>
              <p:cNvSpPr>
                <a:spLocks/>
              </p:cNvSpPr>
              <p:nvPr/>
            </p:nvSpPr>
            <p:spPr bwMode="ltGray">
              <a:xfrm>
                <a:off x="0" y="3239"/>
                <a:ext cx="497" cy="740"/>
              </a:xfrm>
              <a:custGeom>
                <a:avLst/>
                <a:gdLst>
                  <a:gd name="T0" fmla="*/ 0 w 497"/>
                  <a:gd name="T1" fmla="*/ 13 h 740"/>
                  <a:gd name="T2" fmla="*/ 41 w 497"/>
                  <a:gd name="T3" fmla="*/ 4 h 740"/>
                  <a:gd name="T4" fmla="*/ 101 w 497"/>
                  <a:gd name="T5" fmla="*/ 0 h 740"/>
                  <a:gd name="T6" fmla="*/ 170 w 497"/>
                  <a:gd name="T7" fmla="*/ 4 h 740"/>
                  <a:gd name="T8" fmla="*/ 248 w 497"/>
                  <a:gd name="T9" fmla="*/ 21 h 740"/>
                  <a:gd name="T10" fmla="*/ 323 w 497"/>
                  <a:gd name="T11" fmla="*/ 50 h 740"/>
                  <a:gd name="T12" fmla="*/ 382 w 497"/>
                  <a:gd name="T13" fmla="*/ 90 h 740"/>
                  <a:gd name="T14" fmla="*/ 428 w 497"/>
                  <a:gd name="T15" fmla="*/ 141 h 740"/>
                  <a:gd name="T16" fmla="*/ 463 w 497"/>
                  <a:gd name="T17" fmla="*/ 199 h 740"/>
                  <a:gd name="T18" fmla="*/ 485 w 497"/>
                  <a:gd name="T19" fmla="*/ 262 h 740"/>
                  <a:gd name="T20" fmla="*/ 496 w 497"/>
                  <a:gd name="T21" fmla="*/ 327 h 740"/>
                  <a:gd name="T22" fmla="*/ 497 w 497"/>
                  <a:gd name="T23" fmla="*/ 396 h 740"/>
                  <a:gd name="T24" fmla="*/ 487 w 497"/>
                  <a:gd name="T25" fmla="*/ 462 h 740"/>
                  <a:gd name="T26" fmla="*/ 470 w 497"/>
                  <a:gd name="T27" fmla="*/ 527 h 740"/>
                  <a:gd name="T28" fmla="*/ 443 w 497"/>
                  <a:gd name="T29" fmla="*/ 586 h 740"/>
                  <a:gd name="T30" fmla="*/ 406 w 497"/>
                  <a:gd name="T31" fmla="*/ 639 h 740"/>
                  <a:gd name="T32" fmla="*/ 364 w 497"/>
                  <a:gd name="T33" fmla="*/ 683 h 740"/>
                  <a:gd name="T34" fmla="*/ 315 w 497"/>
                  <a:gd name="T35" fmla="*/ 715 h 740"/>
                  <a:gd name="T36" fmla="*/ 259 w 497"/>
                  <a:gd name="T37" fmla="*/ 736 h 740"/>
                  <a:gd name="T38" fmla="*/ 198 w 497"/>
                  <a:gd name="T39" fmla="*/ 740 h 740"/>
                  <a:gd name="T40" fmla="*/ 131 w 497"/>
                  <a:gd name="T41" fmla="*/ 727 h 740"/>
                  <a:gd name="T42" fmla="*/ 167 w 497"/>
                  <a:gd name="T43" fmla="*/ 728 h 740"/>
                  <a:gd name="T44" fmla="*/ 204 w 497"/>
                  <a:gd name="T45" fmla="*/ 718 h 740"/>
                  <a:gd name="T46" fmla="*/ 238 w 497"/>
                  <a:gd name="T47" fmla="*/ 700 h 740"/>
                  <a:gd name="T48" fmla="*/ 272 w 497"/>
                  <a:gd name="T49" fmla="*/ 670 h 740"/>
                  <a:gd name="T50" fmla="*/ 304 w 497"/>
                  <a:gd name="T51" fmla="*/ 635 h 740"/>
                  <a:gd name="T52" fmla="*/ 333 w 497"/>
                  <a:gd name="T53" fmla="*/ 594 h 740"/>
                  <a:gd name="T54" fmla="*/ 358 w 497"/>
                  <a:gd name="T55" fmla="*/ 549 h 740"/>
                  <a:gd name="T56" fmla="*/ 381 w 497"/>
                  <a:gd name="T57" fmla="*/ 500 h 740"/>
                  <a:gd name="T58" fmla="*/ 396 w 497"/>
                  <a:gd name="T59" fmla="*/ 449 h 740"/>
                  <a:gd name="T60" fmla="*/ 408 w 497"/>
                  <a:gd name="T61" fmla="*/ 397 h 740"/>
                  <a:gd name="T62" fmla="*/ 414 w 497"/>
                  <a:gd name="T63" fmla="*/ 346 h 740"/>
                  <a:gd name="T64" fmla="*/ 412 w 497"/>
                  <a:gd name="T65" fmla="*/ 296 h 740"/>
                  <a:gd name="T66" fmla="*/ 402 w 497"/>
                  <a:gd name="T67" fmla="*/ 251 h 740"/>
                  <a:gd name="T68" fmla="*/ 384 w 497"/>
                  <a:gd name="T69" fmla="*/ 208 h 740"/>
                  <a:gd name="T70" fmla="*/ 357 w 497"/>
                  <a:gd name="T71" fmla="*/ 172 h 740"/>
                  <a:gd name="T72" fmla="*/ 320 w 497"/>
                  <a:gd name="T73" fmla="*/ 142 h 740"/>
                  <a:gd name="T74" fmla="*/ 260 w 497"/>
                  <a:gd name="T75" fmla="*/ 107 h 740"/>
                  <a:gd name="T76" fmla="*/ 203 w 497"/>
                  <a:gd name="T77" fmla="*/ 82 h 740"/>
                  <a:gd name="T78" fmla="*/ 154 w 497"/>
                  <a:gd name="T79" fmla="*/ 65 h 740"/>
                  <a:gd name="T80" fmla="*/ 108 w 497"/>
                  <a:gd name="T81" fmla="*/ 56 h 740"/>
                  <a:gd name="T82" fmla="*/ 68 w 497"/>
                  <a:gd name="T83" fmla="*/ 55 h 740"/>
                  <a:gd name="T84" fmla="*/ 32 w 497"/>
                  <a:gd name="T85" fmla="*/ 61 h 740"/>
                  <a:gd name="T86" fmla="*/ 0 w 497"/>
                  <a:gd name="T87" fmla="*/ 70 h 740"/>
                  <a:gd name="T88" fmla="*/ 0 w 497"/>
                  <a:gd name="T89" fmla="*/ 13 h 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97" h="740">
                    <a:moveTo>
                      <a:pt x="0" y="13"/>
                    </a:moveTo>
                    <a:lnTo>
                      <a:pt x="41" y="4"/>
                    </a:lnTo>
                    <a:lnTo>
                      <a:pt x="101" y="0"/>
                    </a:lnTo>
                    <a:lnTo>
                      <a:pt x="170" y="4"/>
                    </a:lnTo>
                    <a:lnTo>
                      <a:pt x="248" y="21"/>
                    </a:lnTo>
                    <a:lnTo>
                      <a:pt x="323" y="50"/>
                    </a:lnTo>
                    <a:lnTo>
                      <a:pt x="382" y="90"/>
                    </a:lnTo>
                    <a:lnTo>
                      <a:pt x="428" y="141"/>
                    </a:lnTo>
                    <a:lnTo>
                      <a:pt x="463" y="199"/>
                    </a:lnTo>
                    <a:lnTo>
                      <a:pt x="485" y="262"/>
                    </a:lnTo>
                    <a:lnTo>
                      <a:pt x="496" y="327"/>
                    </a:lnTo>
                    <a:lnTo>
                      <a:pt x="497" y="396"/>
                    </a:lnTo>
                    <a:lnTo>
                      <a:pt x="487" y="462"/>
                    </a:lnTo>
                    <a:lnTo>
                      <a:pt x="470" y="527"/>
                    </a:lnTo>
                    <a:lnTo>
                      <a:pt x="443" y="586"/>
                    </a:lnTo>
                    <a:lnTo>
                      <a:pt x="406" y="639"/>
                    </a:lnTo>
                    <a:lnTo>
                      <a:pt x="364" y="683"/>
                    </a:lnTo>
                    <a:lnTo>
                      <a:pt x="315" y="715"/>
                    </a:lnTo>
                    <a:lnTo>
                      <a:pt x="259" y="736"/>
                    </a:lnTo>
                    <a:lnTo>
                      <a:pt x="198" y="740"/>
                    </a:lnTo>
                    <a:lnTo>
                      <a:pt x="131" y="727"/>
                    </a:lnTo>
                    <a:lnTo>
                      <a:pt x="167" y="728"/>
                    </a:lnTo>
                    <a:lnTo>
                      <a:pt x="204" y="718"/>
                    </a:lnTo>
                    <a:lnTo>
                      <a:pt x="238" y="700"/>
                    </a:lnTo>
                    <a:lnTo>
                      <a:pt x="272" y="670"/>
                    </a:lnTo>
                    <a:lnTo>
                      <a:pt x="304" y="635"/>
                    </a:lnTo>
                    <a:lnTo>
                      <a:pt x="333" y="594"/>
                    </a:lnTo>
                    <a:lnTo>
                      <a:pt x="358" y="549"/>
                    </a:lnTo>
                    <a:lnTo>
                      <a:pt x="381" y="500"/>
                    </a:lnTo>
                    <a:lnTo>
                      <a:pt x="396" y="449"/>
                    </a:lnTo>
                    <a:lnTo>
                      <a:pt x="408" y="397"/>
                    </a:lnTo>
                    <a:lnTo>
                      <a:pt x="414" y="346"/>
                    </a:lnTo>
                    <a:lnTo>
                      <a:pt x="412" y="296"/>
                    </a:lnTo>
                    <a:lnTo>
                      <a:pt x="402" y="251"/>
                    </a:lnTo>
                    <a:lnTo>
                      <a:pt x="384" y="208"/>
                    </a:lnTo>
                    <a:lnTo>
                      <a:pt x="357" y="172"/>
                    </a:lnTo>
                    <a:lnTo>
                      <a:pt x="320" y="142"/>
                    </a:lnTo>
                    <a:lnTo>
                      <a:pt x="260" y="107"/>
                    </a:lnTo>
                    <a:lnTo>
                      <a:pt x="203" y="82"/>
                    </a:lnTo>
                    <a:lnTo>
                      <a:pt x="154" y="65"/>
                    </a:lnTo>
                    <a:lnTo>
                      <a:pt x="108" y="56"/>
                    </a:lnTo>
                    <a:lnTo>
                      <a:pt x="68" y="55"/>
                    </a:lnTo>
                    <a:lnTo>
                      <a:pt x="32" y="61"/>
                    </a:lnTo>
                    <a:lnTo>
                      <a:pt x="0" y="7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110" name="Полилиния 38"/>
              <p:cNvSpPr>
                <a:spLocks/>
              </p:cNvSpPr>
              <p:nvPr/>
            </p:nvSpPr>
            <p:spPr bwMode="ltGray">
              <a:xfrm rot="1584153">
                <a:off x="20" y="410"/>
                <a:ext cx="344" cy="245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5 h 237"/>
                  <a:gd name="T4" fmla="*/ 3 w 257"/>
                  <a:gd name="T5" fmla="*/ 50 h 237"/>
                  <a:gd name="T6" fmla="*/ 6 w 257"/>
                  <a:gd name="T7" fmla="*/ 75 h 237"/>
                  <a:gd name="T8" fmla="*/ 11 w 257"/>
                  <a:gd name="T9" fmla="*/ 98 h 237"/>
                  <a:gd name="T10" fmla="*/ 18 w 257"/>
                  <a:gd name="T11" fmla="*/ 119 h 237"/>
                  <a:gd name="T12" fmla="*/ 27 w 257"/>
                  <a:gd name="T13" fmla="*/ 141 h 237"/>
                  <a:gd name="T14" fmla="*/ 38 w 257"/>
                  <a:gd name="T15" fmla="*/ 161 h 237"/>
                  <a:gd name="T16" fmla="*/ 51 w 257"/>
                  <a:gd name="T17" fmla="*/ 178 h 237"/>
                  <a:gd name="T18" fmla="*/ 67 w 257"/>
                  <a:gd name="T19" fmla="*/ 194 h 237"/>
                  <a:gd name="T20" fmla="*/ 86 w 257"/>
                  <a:gd name="T21" fmla="*/ 208 h 237"/>
                  <a:gd name="T22" fmla="*/ 106 w 257"/>
                  <a:gd name="T23" fmla="*/ 219 h 237"/>
                  <a:gd name="T24" fmla="*/ 131 w 257"/>
                  <a:gd name="T25" fmla="*/ 228 h 237"/>
                  <a:gd name="T26" fmla="*/ 158 w 257"/>
                  <a:gd name="T27" fmla="*/ 234 h 237"/>
                  <a:gd name="T28" fmla="*/ 188 w 257"/>
                  <a:gd name="T29" fmla="*/ 237 h 237"/>
                  <a:gd name="T30" fmla="*/ 220 w 257"/>
                  <a:gd name="T31" fmla="*/ 236 h 237"/>
                  <a:gd name="T32" fmla="*/ 257 w 257"/>
                  <a:gd name="T33" fmla="*/ 232 h 237"/>
                  <a:gd name="T34" fmla="*/ 224 w 257"/>
                  <a:gd name="T35" fmla="*/ 227 h 237"/>
                  <a:gd name="T36" fmla="*/ 195 w 257"/>
                  <a:gd name="T37" fmla="*/ 220 h 237"/>
                  <a:gd name="T38" fmla="*/ 170 w 257"/>
                  <a:gd name="T39" fmla="*/ 212 h 237"/>
                  <a:gd name="T40" fmla="*/ 148 w 257"/>
                  <a:gd name="T41" fmla="*/ 204 h 237"/>
                  <a:gd name="T42" fmla="*/ 128 w 257"/>
                  <a:gd name="T43" fmla="*/ 193 h 237"/>
                  <a:gd name="T44" fmla="*/ 112 w 257"/>
                  <a:gd name="T45" fmla="*/ 182 h 237"/>
                  <a:gd name="T46" fmla="*/ 97 w 257"/>
                  <a:gd name="T47" fmla="*/ 169 h 237"/>
                  <a:gd name="T48" fmla="*/ 84 w 257"/>
                  <a:gd name="T49" fmla="*/ 155 h 237"/>
                  <a:gd name="T50" fmla="*/ 72 w 257"/>
                  <a:gd name="T51" fmla="*/ 141 h 237"/>
                  <a:gd name="T52" fmla="*/ 61 w 257"/>
                  <a:gd name="T53" fmla="*/ 125 h 237"/>
                  <a:gd name="T54" fmla="*/ 52 w 257"/>
                  <a:gd name="T55" fmla="*/ 107 h 237"/>
                  <a:gd name="T56" fmla="*/ 43 w 257"/>
                  <a:gd name="T57" fmla="*/ 88 h 237"/>
                  <a:gd name="T58" fmla="*/ 33 w 257"/>
                  <a:gd name="T59" fmla="*/ 69 h 237"/>
                  <a:gd name="T60" fmla="*/ 23 w 257"/>
                  <a:gd name="T61" fmla="*/ 47 h 237"/>
                  <a:gd name="T62" fmla="*/ 12 w 257"/>
                  <a:gd name="T63" fmla="*/ 24 h 237"/>
                  <a:gd name="T64" fmla="*/ 0 w 257"/>
                  <a:gd name="T65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111" name="Полилиния 39"/>
              <p:cNvSpPr>
                <a:spLocks/>
              </p:cNvSpPr>
              <p:nvPr/>
            </p:nvSpPr>
            <p:spPr bwMode="ltGray">
              <a:xfrm rot="1584153">
                <a:off x="242" y="756"/>
                <a:ext cx="167" cy="115"/>
              </a:xfrm>
              <a:custGeom>
                <a:avLst/>
                <a:gdLst>
                  <a:gd name="T0" fmla="*/ 77 w 124"/>
                  <a:gd name="T1" fmla="*/ 0 h 110"/>
                  <a:gd name="T2" fmla="*/ 124 w 124"/>
                  <a:gd name="T3" fmla="*/ 108 h 110"/>
                  <a:gd name="T4" fmla="*/ 120 w 124"/>
                  <a:gd name="T5" fmla="*/ 107 h 110"/>
                  <a:gd name="T6" fmla="*/ 107 w 124"/>
                  <a:gd name="T7" fmla="*/ 105 h 110"/>
                  <a:gd name="T8" fmla="*/ 89 w 124"/>
                  <a:gd name="T9" fmla="*/ 101 h 110"/>
                  <a:gd name="T10" fmla="*/ 68 w 124"/>
                  <a:gd name="T11" fmla="*/ 99 h 110"/>
                  <a:gd name="T12" fmla="*/ 45 w 124"/>
                  <a:gd name="T13" fmla="*/ 97 h 110"/>
                  <a:gd name="T14" fmla="*/ 25 w 124"/>
                  <a:gd name="T15" fmla="*/ 98 h 110"/>
                  <a:gd name="T16" fmla="*/ 9 w 124"/>
                  <a:gd name="T17" fmla="*/ 102 h 110"/>
                  <a:gd name="T18" fmla="*/ 0 w 124"/>
                  <a:gd name="T19" fmla="*/ 110 h 110"/>
                  <a:gd name="T20" fmla="*/ 4 w 124"/>
                  <a:gd name="T21" fmla="*/ 98 h 110"/>
                  <a:gd name="T22" fmla="*/ 8 w 124"/>
                  <a:gd name="T23" fmla="*/ 89 h 110"/>
                  <a:gd name="T24" fmla="*/ 16 w 124"/>
                  <a:gd name="T25" fmla="*/ 82 h 110"/>
                  <a:gd name="T26" fmla="*/ 25 w 124"/>
                  <a:gd name="T27" fmla="*/ 76 h 110"/>
                  <a:gd name="T28" fmla="*/ 36 w 124"/>
                  <a:gd name="T29" fmla="*/ 72 h 110"/>
                  <a:gd name="T30" fmla="*/ 47 w 124"/>
                  <a:gd name="T31" fmla="*/ 71 h 110"/>
                  <a:gd name="T32" fmla="*/ 59 w 124"/>
                  <a:gd name="T33" fmla="*/ 71 h 110"/>
                  <a:gd name="T34" fmla="*/ 72 w 124"/>
                  <a:gd name="T35" fmla="*/ 74 h 110"/>
                  <a:gd name="T36" fmla="*/ 73 w 124"/>
                  <a:gd name="T37" fmla="*/ 71 h 110"/>
                  <a:gd name="T38" fmla="*/ 70 w 124"/>
                  <a:gd name="T39" fmla="*/ 56 h 110"/>
                  <a:gd name="T40" fmla="*/ 67 w 124"/>
                  <a:gd name="T41" fmla="*/ 38 h 110"/>
                  <a:gd name="T42" fmla="*/ 65 w 124"/>
                  <a:gd name="T43" fmla="*/ 30 h 110"/>
                  <a:gd name="T44" fmla="*/ 63 w 124"/>
                  <a:gd name="T45" fmla="*/ 30 h 110"/>
                  <a:gd name="T46" fmla="*/ 61 w 124"/>
                  <a:gd name="T47" fmla="*/ 29 h 110"/>
                  <a:gd name="T48" fmla="*/ 59 w 124"/>
                  <a:gd name="T49" fmla="*/ 26 h 110"/>
                  <a:gd name="T50" fmla="*/ 57 w 124"/>
                  <a:gd name="T51" fmla="*/ 23 h 110"/>
                  <a:gd name="T52" fmla="*/ 57 w 124"/>
                  <a:gd name="T53" fmla="*/ 19 h 110"/>
                  <a:gd name="T54" fmla="*/ 59 w 124"/>
                  <a:gd name="T55" fmla="*/ 14 h 110"/>
                  <a:gd name="T56" fmla="*/ 66 w 124"/>
                  <a:gd name="T57" fmla="*/ 8 h 110"/>
                  <a:gd name="T58" fmla="*/ 77 w 124"/>
                  <a:gd name="T5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112" name="Полилиния 40"/>
              <p:cNvSpPr>
                <a:spLocks/>
              </p:cNvSpPr>
              <p:nvPr/>
            </p:nvSpPr>
            <p:spPr bwMode="ltGray">
              <a:xfrm rot="1584153">
                <a:off x="574" y="286"/>
                <a:ext cx="147" cy="160"/>
              </a:xfrm>
              <a:custGeom>
                <a:avLst/>
                <a:gdLst>
                  <a:gd name="T0" fmla="*/ 0 w 109"/>
                  <a:gd name="T1" fmla="*/ 0 h 156"/>
                  <a:gd name="T2" fmla="*/ 5 w 109"/>
                  <a:gd name="T3" fmla="*/ 1 h 156"/>
                  <a:gd name="T4" fmla="*/ 18 w 109"/>
                  <a:gd name="T5" fmla="*/ 5 h 156"/>
                  <a:gd name="T6" fmla="*/ 37 w 109"/>
                  <a:gd name="T7" fmla="*/ 12 h 156"/>
                  <a:gd name="T8" fmla="*/ 58 w 109"/>
                  <a:gd name="T9" fmla="*/ 24 h 156"/>
                  <a:gd name="T10" fmla="*/ 78 w 109"/>
                  <a:gd name="T11" fmla="*/ 44 h 156"/>
                  <a:gd name="T12" fmla="*/ 96 w 109"/>
                  <a:gd name="T13" fmla="*/ 71 h 156"/>
                  <a:gd name="T14" fmla="*/ 107 w 109"/>
                  <a:gd name="T15" fmla="*/ 108 h 156"/>
                  <a:gd name="T16" fmla="*/ 109 w 109"/>
                  <a:gd name="T17" fmla="*/ 156 h 156"/>
                  <a:gd name="T18" fmla="*/ 105 w 109"/>
                  <a:gd name="T19" fmla="*/ 156 h 156"/>
                  <a:gd name="T20" fmla="*/ 99 w 109"/>
                  <a:gd name="T21" fmla="*/ 156 h 156"/>
                  <a:gd name="T22" fmla="*/ 93 w 109"/>
                  <a:gd name="T23" fmla="*/ 156 h 156"/>
                  <a:gd name="T24" fmla="*/ 87 w 109"/>
                  <a:gd name="T25" fmla="*/ 154 h 156"/>
                  <a:gd name="T26" fmla="*/ 81 w 109"/>
                  <a:gd name="T27" fmla="*/ 153 h 156"/>
                  <a:gd name="T28" fmla="*/ 74 w 109"/>
                  <a:gd name="T29" fmla="*/ 150 h 156"/>
                  <a:gd name="T30" fmla="*/ 66 w 109"/>
                  <a:gd name="T31" fmla="*/ 145 h 156"/>
                  <a:gd name="T32" fmla="*/ 58 w 109"/>
                  <a:gd name="T33" fmla="*/ 139 h 156"/>
                  <a:gd name="T34" fmla="*/ 53 w 109"/>
                  <a:gd name="T35" fmla="*/ 126 h 156"/>
                  <a:gd name="T36" fmla="*/ 53 w 109"/>
                  <a:gd name="T37" fmla="*/ 111 h 156"/>
                  <a:gd name="T38" fmla="*/ 56 w 109"/>
                  <a:gd name="T39" fmla="*/ 96 h 156"/>
                  <a:gd name="T40" fmla="*/ 59 w 109"/>
                  <a:gd name="T41" fmla="*/ 80 h 156"/>
                  <a:gd name="T42" fmla="*/ 56 w 109"/>
                  <a:gd name="T43" fmla="*/ 62 h 156"/>
                  <a:gd name="T44" fmla="*/ 48 w 109"/>
                  <a:gd name="T45" fmla="*/ 43 h 156"/>
                  <a:gd name="T46" fmla="*/ 31 w 109"/>
                  <a:gd name="T47" fmla="*/ 23 h 156"/>
                  <a:gd name="T48" fmla="*/ 0 w 109"/>
                  <a:gd name="T4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113" name="Полилиния 41"/>
              <p:cNvSpPr>
                <a:spLocks/>
              </p:cNvSpPr>
              <p:nvPr/>
            </p:nvSpPr>
            <p:spPr bwMode="ltGray">
              <a:xfrm rot="1584153">
                <a:off x="236" y="721"/>
                <a:ext cx="62" cy="97"/>
              </a:xfrm>
              <a:custGeom>
                <a:avLst/>
                <a:gdLst>
                  <a:gd name="T0" fmla="*/ 31 w 46"/>
                  <a:gd name="T1" fmla="*/ 0 h 94"/>
                  <a:gd name="T2" fmla="*/ 20 w 46"/>
                  <a:gd name="T3" fmla="*/ 38 h 94"/>
                  <a:gd name="T4" fmla="*/ 15 w 46"/>
                  <a:gd name="T5" fmla="*/ 62 h 94"/>
                  <a:gd name="T6" fmla="*/ 11 w 46"/>
                  <a:gd name="T7" fmla="*/ 79 h 94"/>
                  <a:gd name="T8" fmla="*/ 0 w 46"/>
                  <a:gd name="T9" fmla="*/ 94 h 94"/>
                  <a:gd name="T10" fmla="*/ 12 w 46"/>
                  <a:gd name="T11" fmla="*/ 88 h 94"/>
                  <a:gd name="T12" fmla="*/ 23 w 46"/>
                  <a:gd name="T13" fmla="*/ 80 h 94"/>
                  <a:gd name="T14" fmla="*/ 32 w 46"/>
                  <a:gd name="T15" fmla="*/ 69 h 94"/>
                  <a:gd name="T16" fmla="*/ 40 w 46"/>
                  <a:gd name="T17" fmla="*/ 57 h 94"/>
                  <a:gd name="T18" fmla="*/ 45 w 46"/>
                  <a:gd name="T19" fmla="*/ 44 h 94"/>
                  <a:gd name="T20" fmla="*/ 46 w 46"/>
                  <a:gd name="T21" fmla="*/ 30 h 94"/>
                  <a:gd name="T22" fmla="*/ 42 w 46"/>
                  <a:gd name="T23" fmla="*/ 15 h 94"/>
                  <a:gd name="T24" fmla="*/ 31 w 46"/>
                  <a:gd name="T2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114" name="Полилиния 42"/>
              <p:cNvSpPr>
                <a:spLocks/>
              </p:cNvSpPr>
              <p:nvPr/>
            </p:nvSpPr>
            <p:spPr bwMode="ltGray">
              <a:xfrm rot="1584153">
                <a:off x="585" y="466"/>
                <a:ext cx="72" cy="41"/>
              </a:xfrm>
              <a:custGeom>
                <a:avLst/>
                <a:gdLst>
                  <a:gd name="T0" fmla="*/ 0 w 54"/>
                  <a:gd name="T1" fmla="*/ 0 h 40"/>
                  <a:gd name="T2" fmla="*/ 1 w 54"/>
                  <a:gd name="T3" fmla="*/ 1 h 40"/>
                  <a:gd name="T4" fmla="*/ 6 w 54"/>
                  <a:gd name="T5" fmla="*/ 3 h 40"/>
                  <a:gd name="T6" fmla="*/ 13 w 54"/>
                  <a:gd name="T7" fmla="*/ 8 h 40"/>
                  <a:gd name="T8" fmla="*/ 21 w 54"/>
                  <a:gd name="T9" fmla="*/ 12 h 40"/>
                  <a:gd name="T10" fmla="*/ 29 w 54"/>
                  <a:gd name="T11" fmla="*/ 15 h 40"/>
                  <a:gd name="T12" fmla="*/ 38 w 54"/>
                  <a:gd name="T13" fmla="*/ 17 h 40"/>
                  <a:gd name="T14" fmla="*/ 46 w 54"/>
                  <a:gd name="T15" fmla="*/ 18 h 40"/>
                  <a:gd name="T16" fmla="*/ 54 w 54"/>
                  <a:gd name="T17" fmla="*/ 16 h 40"/>
                  <a:gd name="T18" fmla="*/ 53 w 54"/>
                  <a:gd name="T19" fmla="*/ 25 h 40"/>
                  <a:gd name="T20" fmla="*/ 50 w 54"/>
                  <a:gd name="T21" fmla="*/ 33 h 40"/>
                  <a:gd name="T22" fmla="*/ 44 w 54"/>
                  <a:gd name="T23" fmla="*/ 38 h 40"/>
                  <a:gd name="T24" fmla="*/ 37 w 54"/>
                  <a:gd name="T25" fmla="*/ 40 h 40"/>
                  <a:gd name="T26" fmla="*/ 28 w 54"/>
                  <a:gd name="T27" fmla="*/ 39 h 40"/>
                  <a:gd name="T28" fmla="*/ 19 w 54"/>
                  <a:gd name="T29" fmla="*/ 32 h 40"/>
                  <a:gd name="T30" fmla="*/ 10 w 54"/>
                  <a:gd name="T31" fmla="*/ 20 h 40"/>
                  <a:gd name="T32" fmla="*/ 0 w 54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115" name="Полилиния 43"/>
              <p:cNvSpPr>
                <a:spLocks/>
              </p:cNvSpPr>
              <p:nvPr/>
            </p:nvSpPr>
            <p:spPr bwMode="ltGray">
              <a:xfrm>
                <a:off x="0" y="886"/>
                <a:ext cx="360" cy="650"/>
              </a:xfrm>
              <a:custGeom>
                <a:avLst/>
                <a:gdLst>
                  <a:gd name="T0" fmla="*/ 264 w 360"/>
                  <a:gd name="T1" fmla="*/ 0 h 650"/>
                  <a:gd name="T2" fmla="*/ 269 w 360"/>
                  <a:gd name="T3" fmla="*/ 9 h 650"/>
                  <a:gd name="T4" fmla="*/ 277 w 360"/>
                  <a:gd name="T5" fmla="*/ 22 h 650"/>
                  <a:gd name="T6" fmla="*/ 286 w 360"/>
                  <a:gd name="T7" fmla="*/ 39 h 650"/>
                  <a:gd name="T8" fmla="*/ 297 w 360"/>
                  <a:gd name="T9" fmla="*/ 58 h 650"/>
                  <a:gd name="T10" fmla="*/ 309 w 360"/>
                  <a:gd name="T11" fmla="*/ 83 h 650"/>
                  <a:gd name="T12" fmla="*/ 319 w 360"/>
                  <a:gd name="T13" fmla="*/ 108 h 650"/>
                  <a:gd name="T14" fmla="*/ 329 w 360"/>
                  <a:gd name="T15" fmla="*/ 136 h 650"/>
                  <a:gd name="T16" fmla="*/ 333 w 360"/>
                  <a:gd name="T17" fmla="*/ 163 h 650"/>
                  <a:gd name="T18" fmla="*/ 336 w 360"/>
                  <a:gd name="T19" fmla="*/ 193 h 650"/>
                  <a:gd name="T20" fmla="*/ 332 w 360"/>
                  <a:gd name="T21" fmla="*/ 223 h 650"/>
                  <a:gd name="T22" fmla="*/ 323 w 360"/>
                  <a:gd name="T23" fmla="*/ 255 h 650"/>
                  <a:gd name="T24" fmla="*/ 310 w 360"/>
                  <a:gd name="T25" fmla="*/ 285 h 650"/>
                  <a:gd name="T26" fmla="*/ 287 w 360"/>
                  <a:gd name="T27" fmla="*/ 315 h 650"/>
                  <a:gd name="T28" fmla="*/ 257 w 360"/>
                  <a:gd name="T29" fmla="*/ 343 h 650"/>
                  <a:gd name="T30" fmla="*/ 218 w 360"/>
                  <a:gd name="T31" fmla="*/ 370 h 650"/>
                  <a:gd name="T32" fmla="*/ 167 w 360"/>
                  <a:gd name="T33" fmla="*/ 396 h 650"/>
                  <a:gd name="T34" fmla="*/ 111 w 360"/>
                  <a:gd name="T35" fmla="*/ 425 h 650"/>
                  <a:gd name="T36" fmla="*/ 69 w 360"/>
                  <a:gd name="T37" fmla="*/ 457 h 650"/>
                  <a:gd name="T38" fmla="*/ 35 w 360"/>
                  <a:gd name="T39" fmla="*/ 490 h 650"/>
                  <a:gd name="T40" fmla="*/ 12 w 360"/>
                  <a:gd name="T41" fmla="*/ 526 h 650"/>
                  <a:gd name="T42" fmla="*/ 0 w 360"/>
                  <a:gd name="T43" fmla="*/ 553 h 650"/>
                  <a:gd name="T44" fmla="*/ 0 w 360"/>
                  <a:gd name="T45" fmla="*/ 650 h 650"/>
                  <a:gd name="T46" fmla="*/ 6 w 360"/>
                  <a:gd name="T47" fmla="*/ 628 h 650"/>
                  <a:gd name="T48" fmla="*/ 19 w 360"/>
                  <a:gd name="T49" fmla="*/ 594 h 650"/>
                  <a:gd name="T50" fmla="*/ 43 w 360"/>
                  <a:gd name="T51" fmla="*/ 551 h 650"/>
                  <a:gd name="T52" fmla="*/ 76 w 360"/>
                  <a:gd name="T53" fmla="*/ 503 h 650"/>
                  <a:gd name="T54" fmla="*/ 125 w 360"/>
                  <a:gd name="T55" fmla="*/ 454 h 650"/>
                  <a:gd name="T56" fmla="*/ 190 w 360"/>
                  <a:gd name="T57" fmla="*/ 408 h 650"/>
                  <a:gd name="T58" fmla="*/ 275 w 360"/>
                  <a:gd name="T59" fmla="*/ 365 h 650"/>
                  <a:gd name="T60" fmla="*/ 308 w 360"/>
                  <a:gd name="T61" fmla="*/ 342 h 650"/>
                  <a:gd name="T62" fmla="*/ 335 w 360"/>
                  <a:gd name="T63" fmla="*/ 305 h 650"/>
                  <a:gd name="T64" fmla="*/ 352 w 360"/>
                  <a:gd name="T65" fmla="*/ 255 h 650"/>
                  <a:gd name="T66" fmla="*/ 360 w 360"/>
                  <a:gd name="T67" fmla="*/ 201 h 650"/>
                  <a:gd name="T68" fmla="*/ 356 w 360"/>
                  <a:gd name="T69" fmla="*/ 144 h 650"/>
                  <a:gd name="T70" fmla="*/ 341 w 360"/>
                  <a:gd name="T71" fmla="*/ 88 h 650"/>
                  <a:gd name="T72" fmla="*/ 311 w 360"/>
                  <a:gd name="T73" fmla="*/ 39 h 650"/>
                  <a:gd name="T74" fmla="*/ 264 w 360"/>
                  <a:gd name="T75" fmla="*/ 0 h 6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60" h="650">
                    <a:moveTo>
                      <a:pt x="264" y="0"/>
                    </a:moveTo>
                    <a:lnTo>
                      <a:pt x="269" y="9"/>
                    </a:lnTo>
                    <a:lnTo>
                      <a:pt x="277" y="22"/>
                    </a:lnTo>
                    <a:lnTo>
                      <a:pt x="286" y="39"/>
                    </a:lnTo>
                    <a:lnTo>
                      <a:pt x="297" y="58"/>
                    </a:lnTo>
                    <a:lnTo>
                      <a:pt x="309" y="83"/>
                    </a:lnTo>
                    <a:lnTo>
                      <a:pt x="319" y="108"/>
                    </a:lnTo>
                    <a:lnTo>
                      <a:pt x="329" y="136"/>
                    </a:lnTo>
                    <a:lnTo>
                      <a:pt x="333" y="163"/>
                    </a:lnTo>
                    <a:lnTo>
                      <a:pt x="336" y="193"/>
                    </a:lnTo>
                    <a:lnTo>
                      <a:pt x="332" y="223"/>
                    </a:lnTo>
                    <a:lnTo>
                      <a:pt x="323" y="255"/>
                    </a:lnTo>
                    <a:lnTo>
                      <a:pt x="310" y="285"/>
                    </a:lnTo>
                    <a:lnTo>
                      <a:pt x="287" y="315"/>
                    </a:lnTo>
                    <a:lnTo>
                      <a:pt x="257" y="343"/>
                    </a:lnTo>
                    <a:lnTo>
                      <a:pt x="218" y="370"/>
                    </a:lnTo>
                    <a:lnTo>
                      <a:pt x="167" y="396"/>
                    </a:lnTo>
                    <a:lnTo>
                      <a:pt x="111" y="425"/>
                    </a:lnTo>
                    <a:lnTo>
                      <a:pt x="69" y="457"/>
                    </a:lnTo>
                    <a:lnTo>
                      <a:pt x="35" y="490"/>
                    </a:lnTo>
                    <a:lnTo>
                      <a:pt x="12" y="526"/>
                    </a:lnTo>
                    <a:lnTo>
                      <a:pt x="0" y="553"/>
                    </a:lnTo>
                    <a:lnTo>
                      <a:pt x="0" y="650"/>
                    </a:lnTo>
                    <a:lnTo>
                      <a:pt x="6" y="628"/>
                    </a:lnTo>
                    <a:lnTo>
                      <a:pt x="19" y="594"/>
                    </a:lnTo>
                    <a:lnTo>
                      <a:pt x="43" y="551"/>
                    </a:lnTo>
                    <a:lnTo>
                      <a:pt x="76" y="503"/>
                    </a:lnTo>
                    <a:lnTo>
                      <a:pt x="125" y="454"/>
                    </a:lnTo>
                    <a:lnTo>
                      <a:pt x="190" y="408"/>
                    </a:lnTo>
                    <a:lnTo>
                      <a:pt x="275" y="365"/>
                    </a:lnTo>
                    <a:lnTo>
                      <a:pt x="308" y="342"/>
                    </a:lnTo>
                    <a:lnTo>
                      <a:pt x="335" y="305"/>
                    </a:lnTo>
                    <a:lnTo>
                      <a:pt x="352" y="255"/>
                    </a:lnTo>
                    <a:lnTo>
                      <a:pt x="360" y="201"/>
                    </a:lnTo>
                    <a:lnTo>
                      <a:pt x="356" y="144"/>
                    </a:lnTo>
                    <a:lnTo>
                      <a:pt x="341" y="88"/>
                    </a:lnTo>
                    <a:lnTo>
                      <a:pt x="311" y="39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116" name="Полилиния 44"/>
              <p:cNvSpPr>
                <a:spLocks/>
              </p:cNvSpPr>
              <p:nvPr/>
            </p:nvSpPr>
            <p:spPr bwMode="ltGray">
              <a:xfrm rot="1584153">
                <a:off x="56" y="84"/>
                <a:ext cx="804" cy="686"/>
              </a:xfrm>
              <a:custGeom>
                <a:avLst/>
                <a:gdLst>
                  <a:gd name="T0" fmla="*/ 16 w 596"/>
                  <a:gd name="T1" fmla="*/ 370 h 666"/>
                  <a:gd name="T2" fmla="*/ 6 w 596"/>
                  <a:gd name="T3" fmla="*/ 341 h 666"/>
                  <a:gd name="T4" fmla="*/ 0 w 596"/>
                  <a:gd name="T5" fmla="*/ 289 h 666"/>
                  <a:gd name="T6" fmla="*/ 4 w 596"/>
                  <a:gd name="T7" fmla="*/ 222 h 666"/>
                  <a:gd name="T8" fmla="*/ 25 w 596"/>
                  <a:gd name="T9" fmla="*/ 151 h 666"/>
                  <a:gd name="T10" fmla="*/ 69 w 596"/>
                  <a:gd name="T11" fmla="*/ 84 h 666"/>
                  <a:gd name="T12" fmla="*/ 142 w 596"/>
                  <a:gd name="T13" fmla="*/ 31 h 666"/>
                  <a:gd name="T14" fmla="*/ 247 w 596"/>
                  <a:gd name="T15" fmla="*/ 2 h 666"/>
                  <a:gd name="T16" fmla="*/ 380 w 596"/>
                  <a:gd name="T17" fmla="*/ 9 h 666"/>
                  <a:gd name="T18" fmla="*/ 484 w 596"/>
                  <a:gd name="T19" fmla="*/ 68 h 666"/>
                  <a:gd name="T20" fmla="*/ 554 w 596"/>
                  <a:gd name="T21" fmla="*/ 165 h 666"/>
                  <a:gd name="T22" fmla="*/ 591 w 596"/>
                  <a:gd name="T23" fmla="*/ 284 h 666"/>
                  <a:gd name="T24" fmla="*/ 595 w 596"/>
                  <a:gd name="T25" fmla="*/ 409 h 666"/>
                  <a:gd name="T26" fmla="*/ 566 w 596"/>
                  <a:gd name="T27" fmla="*/ 525 h 666"/>
                  <a:gd name="T28" fmla="*/ 507 w 596"/>
                  <a:gd name="T29" fmla="*/ 615 h 666"/>
                  <a:gd name="T30" fmla="*/ 417 w 596"/>
                  <a:gd name="T31" fmla="*/ 663 h 666"/>
                  <a:gd name="T32" fmla="*/ 389 w 596"/>
                  <a:gd name="T33" fmla="*/ 659 h 666"/>
                  <a:gd name="T34" fmla="*/ 441 w 596"/>
                  <a:gd name="T35" fmla="*/ 617 h 666"/>
                  <a:gd name="T36" fmla="*/ 482 w 596"/>
                  <a:gd name="T37" fmla="*/ 544 h 666"/>
                  <a:gd name="T38" fmla="*/ 509 w 596"/>
                  <a:gd name="T39" fmla="*/ 454 h 666"/>
                  <a:gd name="T40" fmla="*/ 520 w 596"/>
                  <a:gd name="T41" fmla="*/ 355 h 666"/>
                  <a:gd name="T42" fmla="*/ 514 w 596"/>
                  <a:gd name="T43" fmla="*/ 258 h 666"/>
                  <a:gd name="T44" fmla="*/ 485 w 596"/>
                  <a:gd name="T45" fmla="*/ 174 h 666"/>
                  <a:gd name="T46" fmla="*/ 433 w 596"/>
                  <a:gd name="T47" fmla="*/ 112 h 666"/>
                  <a:gd name="T48" fmla="*/ 341 w 596"/>
                  <a:gd name="T49" fmla="*/ 75 h 666"/>
                  <a:gd name="T50" fmla="*/ 246 w 596"/>
                  <a:gd name="T51" fmla="*/ 61 h 666"/>
                  <a:gd name="T52" fmla="*/ 174 w 596"/>
                  <a:gd name="T53" fmla="*/ 71 h 666"/>
                  <a:gd name="T54" fmla="*/ 121 w 596"/>
                  <a:gd name="T55" fmla="*/ 101 h 666"/>
                  <a:gd name="T56" fmla="*/ 84 w 596"/>
                  <a:gd name="T57" fmla="*/ 149 h 666"/>
                  <a:gd name="T58" fmla="*/ 57 w 596"/>
                  <a:gd name="T59" fmla="*/ 206 h 666"/>
                  <a:gd name="T60" fmla="*/ 40 w 596"/>
                  <a:gd name="T61" fmla="*/ 272 h 666"/>
                  <a:gd name="T62" fmla="*/ 28 w 596"/>
                  <a:gd name="T63" fmla="*/ 339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ru-RU" noProof="0" dirty="0"/>
              </a:p>
            </p:txBody>
          </p:sp>
        </p:grp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tx1"/>
                </a:solidFill>
              </a:defRPr>
            </a:lvl1pPr>
          </a:lstStyle>
          <a:p>
            <a:pPr rtl="0"/>
            <a:fld id="{C8A7FA71-427A-4911-962C-028F905C1A78}" type="datetime1">
              <a:rPr lang="ru-RU" noProof="0" smtClean="0"/>
              <a:t>16.05.2026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all" baseline="0"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5588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8669" y="908721"/>
            <a:ext cx="9138351" cy="3672408"/>
          </a:xfrm>
        </p:spPr>
        <p:txBody>
          <a:bodyPr rtlCol="0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6000" b="1" dirty="0">
                <a:ln/>
                <a:solidFill>
                  <a:schemeClr val="accent4"/>
                </a:solidFill>
              </a:rPr>
              <a:t>ДОБРО ПОЖАЛОВАТЬ</a:t>
            </a:r>
            <a:br>
              <a:rPr lang="ru-RU" sz="6000" b="1" dirty="0">
                <a:ln/>
                <a:solidFill>
                  <a:schemeClr val="accent4"/>
                </a:solidFill>
              </a:rPr>
            </a:br>
            <a:r>
              <a:rPr lang="ru-RU" sz="6000" b="1" dirty="0">
                <a:ln/>
                <a:solidFill>
                  <a:schemeClr val="accent4"/>
                </a:solidFill>
              </a:rPr>
              <a:t>в группу</a:t>
            </a:r>
            <a:br>
              <a:rPr lang="ru-RU" sz="6000" b="1" dirty="0">
                <a:ln/>
                <a:solidFill>
                  <a:schemeClr val="accent4"/>
                </a:solidFill>
              </a:rPr>
            </a:br>
            <a:r>
              <a:rPr lang="ru-RU" sz="6000" b="1" dirty="0">
                <a:ln/>
                <a:solidFill>
                  <a:schemeClr val="accent4"/>
                </a:solidFill>
              </a:rPr>
              <a:t>«ПОЧЕМУЧКИ»</a:t>
            </a:r>
            <a:br>
              <a:rPr lang="ru-RU" sz="6000" b="1" dirty="0">
                <a:ln/>
                <a:solidFill>
                  <a:schemeClr val="accent4"/>
                </a:solidFill>
              </a:rPr>
            </a:br>
            <a:r>
              <a:rPr lang="ru-RU" sz="2800" b="1" dirty="0">
                <a:ln/>
                <a:solidFill>
                  <a:srgbClr val="0033CC"/>
                </a:solidFill>
              </a:rPr>
              <a:t>к</a:t>
            </a:r>
            <a:r>
              <a:rPr lang="ru-RU" sz="2800" b="1" dirty="0">
                <a:solidFill>
                  <a:srgbClr val="0033CC"/>
                </a:solidFill>
              </a:rPr>
              <a:t>омпенсирующей направленности (ОВЗ) </a:t>
            </a:r>
            <a:br>
              <a:rPr lang="ru-RU" sz="2800" b="1" dirty="0">
                <a:solidFill>
                  <a:srgbClr val="0033CC"/>
                </a:solidFill>
              </a:rPr>
            </a:br>
            <a:r>
              <a:rPr lang="ru-RU" sz="2800" b="1" dirty="0">
                <a:solidFill>
                  <a:srgbClr val="0033CC"/>
                </a:solidFill>
              </a:rPr>
              <a:t> </a:t>
            </a:r>
            <a:endParaRPr lang="ru-RU" sz="2800" b="1" dirty="0">
              <a:ln/>
              <a:solidFill>
                <a:srgbClr val="0033CC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8668" y="4725144"/>
            <a:ext cx="9354376" cy="2016223"/>
          </a:xfrm>
        </p:spPr>
        <p:txBody>
          <a:bodyPr rtlCol="0">
            <a:normAutofit/>
          </a:bodyPr>
          <a:lstStyle/>
          <a:p>
            <a:pPr rtl="0"/>
            <a:r>
              <a:rPr lang="ru-RU" b="1" i="1" dirty="0">
                <a:solidFill>
                  <a:srgbClr val="008000"/>
                </a:solidFill>
              </a:rPr>
              <a:t>Воспитатели: </a:t>
            </a:r>
            <a:r>
              <a:rPr lang="ru-RU" b="1" i="1" dirty="0" err="1">
                <a:solidFill>
                  <a:srgbClr val="008000"/>
                </a:solidFill>
              </a:rPr>
              <a:t>Клинова</a:t>
            </a:r>
            <a:r>
              <a:rPr lang="ru-RU" b="1" i="1" dirty="0">
                <a:solidFill>
                  <a:srgbClr val="008000"/>
                </a:solidFill>
              </a:rPr>
              <a:t> Н.В.</a:t>
            </a:r>
          </a:p>
          <a:p>
            <a:pPr rtl="0"/>
            <a:r>
              <a:rPr lang="ru-RU" b="1" i="1" dirty="0">
                <a:solidFill>
                  <a:srgbClr val="008000"/>
                </a:solidFill>
              </a:rPr>
              <a:t>Жукова О.Г.</a:t>
            </a:r>
          </a:p>
          <a:p>
            <a:pPr rtl="0"/>
            <a:r>
              <a:rPr lang="ru-RU" b="1" i="1" dirty="0">
                <a:solidFill>
                  <a:srgbClr val="008000"/>
                </a:solidFill>
              </a:rPr>
              <a:t>Учитель-логопед: Филиппова О.Г.</a:t>
            </a:r>
          </a:p>
        </p:txBody>
      </p:sp>
    </p:spTree>
    <p:extLst>
      <p:ext uri="{BB962C8B-B14F-4D97-AF65-F5344CB8AC3E}">
        <p14:creationId xmlns:p14="http://schemas.microsoft.com/office/powerpoint/2010/main" val="240497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73092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33CC"/>
                </a:solidFill>
                <a:latin typeface="Arial Black" panose="020B0A04020102020204" pitchFamily="34" charset="0"/>
              </a:rPr>
              <a:t>РАЗВЛЕЧЕНИЕ ПДД</a:t>
            </a:r>
          </a:p>
        </p:txBody>
      </p:sp>
      <p:pic>
        <p:nvPicPr>
          <p:cNvPr id="6146" name="Picture 2" descr="https://vki4.okcdn.ru/i?r=BDHElZJBPNKGuFyY-akIDfgnqNeq_5kBCl7WBMmxo7o1T1U5qghaVid39qZOXhiMGm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40" y="1124744"/>
            <a:ext cx="4050000" cy="54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https://vki4.okcdn.ru/i?r=BDHElZJBPNKGuFyY-akIDfgnj4kpFEK8NK4aHDTKQ4-j6mMLU-kPp-RzDrNNXUOWAD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468" y="1052736"/>
            <a:ext cx="4050000" cy="54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79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7" y="177801"/>
            <a:ext cx="9757560" cy="65891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  <a:latin typeface="Arial Black" panose="020B0A04020102020204" pitchFamily="34" charset="0"/>
              </a:rPr>
              <a:t>ДЕНЬ ЗАЩИТЫ ЖИВОТНЫХ</a:t>
            </a:r>
          </a:p>
        </p:txBody>
      </p:sp>
      <p:pic>
        <p:nvPicPr>
          <p:cNvPr id="4" name="Picture 2" descr="https://i.mycdn.me/i?r=BDEGV1SoxFQVqRl8uRaxX9H1JlM3ZtyxXE2ABuJHjTwOb3gxupa5APZHBba1AQ66Z8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437" y="1556792"/>
            <a:ext cx="3375000" cy="45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https://i.mycdn.me/i?r=BDEGV1SoxFQVqRl8uRaxX9H17eX8A0xxuF_JDFkPQSmhVngxupa5APZHBba1AQ66Z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340" y="1556792"/>
            <a:ext cx="6492158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710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916" y="1"/>
            <a:ext cx="9532750" cy="10455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8000"/>
                </a:solidFill>
                <a:latin typeface="Arial Black" panose="020B0A04020102020204" pitchFamily="34" charset="0"/>
              </a:rPr>
              <a:t>НАШИ ПРАЗДНИКИ: «ДЕНЬ НАРОДНОГО ЕДИНСТВА», «23 ФЕВРАЛЯ»</a:t>
            </a:r>
          </a:p>
        </p:txBody>
      </p:sp>
      <p:pic>
        <p:nvPicPr>
          <p:cNvPr id="5" name="Picture 2" descr="https://vki4.okcdn.ru/i?r=BDHElZJBPNKGuFyY-akIDfgnEwFJheld71qaU5MvpAFGlPg_5c1iuS6ZQBrVnokpKf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668" y="1340768"/>
            <a:ext cx="3544258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https://vki4.okcdn.ru/i?r=BDHElZJBPNKGuFyY-akIDfgnbFO9D9dvOzJmZjMpJ0jkt_2jwGw6M_p7okr6PqIVti8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6" r="15671" b="1489"/>
          <a:stretch/>
        </p:blipFill>
        <p:spPr bwMode="auto">
          <a:xfrm>
            <a:off x="405780" y="1454979"/>
            <a:ext cx="7776561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506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7" y="177801"/>
            <a:ext cx="9757560" cy="802928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33CC"/>
                </a:solidFill>
                <a:latin typeface="Arial Black" panose="020B0A04020102020204" pitchFamily="34" charset="0"/>
              </a:rPr>
              <a:t>НАШ УЛЕТНЫЙ ВЫПУСКНОЙ</a:t>
            </a:r>
          </a:p>
        </p:txBody>
      </p:sp>
      <p:pic>
        <p:nvPicPr>
          <p:cNvPr id="4" name="Picture 2" descr="https://vki4.okcdn.ru/i?r=BDHElZJBPNKGuFyY-akIDfgnY12pRsG5RzcqJCMqNdcnVb_GBKY0AWbcH_-CbxCLj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948" y="1196752"/>
            <a:ext cx="8491000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863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177801"/>
            <a:ext cx="9901576" cy="802928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33CC"/>
                </a:solidFill>
                <a:latin typeface="Arial Black" panose="020B0A04020102020204" pitchFamily="34" charset="0"/>
              </a:rPr>
              <a:t>ВСЕМИРНЫЙ ДЕНЬ ЗДОРОВЬЯ</a:t>
            </a:r>
          </a:p>
        </p:txBody>
      </p:sp>
      <p:pic>
        <p:nvPicPr>
          <p:cNvPr id="5122" name="Picture 2" descr="https://vki4.okcdn.ru/i?r=BDHElZJBPNKGuFyY-akIDfgnjKIpgmN1RcU4tjtdgLg5IToowpnX6BDXqZTSwRoDLO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996" y="1268760"/>
            <a:ext cx="8122770" cy="54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1598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916" y="116632"/>
            <a:ext cx="10081120" cy="86409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8000"/>
                </a:solidFill>
                <a:latin typeface="Arial Black" panose="020B0A04020102020204" pitchFamily="34" charset="0"/>
              </a:rPr>
              <a:t>ДЕНЬ </a:t>
            </a:r>
            <a:r>
              <a:rPr lang="ru-RU" dirty="0">
                <a:solidFill>
                  <a:srgbClr val="008000"/>
                </a:solidFill>
                <a:latin typeface="Arial Black" panose="020B0A04020102020204" pitchFamily="34" charset="0"/>
              </a:rPr>
              <a:t>СМЕХА</a:t>
            </a:r>
            <a:r>
              <a:rPr lang="ru-RU" sz="3200" dirty="0">
                <a:solidFill>
                  <a:srgbClr val="008000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4098" name="Picture 2" descr="https://vki4.okcdn.ru/i?r=BDHElZJBPNKGuFyY-akIDfgn921-LriBFJNA3ksfbMQqZ4BFq3nAgl0wGtBsAsJj_Q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76" y="980728"/>
            <a:ext cx="4320000" cy="57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https://i.mycdn.me/i?r=BDEGV1SoxFQVqRl8uRaxX9H1SNQGUSCtdlYpGtVW7ObX9ngxupa5APZHBba1AQ66Z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980" y="1358102"/>
            <a:ext cx="3779998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646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177801"/>
            <a:ext cx="9901576" cy="80292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B050"/>
                </a:solidFill>
                <a:latin typeface="Arial Black" panose="020B0A04020102020204" pitchFamily="34" charset="0"/>
              </a:rPr>
              <a:t>ДЕНЬ ЗЕМЛИ</a:t>
            </a:r>
          </a:p>
        </p:txBody>
      </p:sp>
      <p:pic>
        <p:nvPicPr>
          <p:cNvPr id="16386" name="Picture 2" descr="https://i.mycdn.me/i?r=BDEGV1SoxFQVqRl8uRaxX9H1FxUWW_wMpahr_cRa-V53HHgxupa5APZHBba1AQ66Z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224" y="980729"/>
            <a:ext cx="7200000" cy="54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265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901576" cy="145099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33CC"/>
                </a:solidFill>
                <a:latin typeface="Arial Black" panose="020B0A04020102020204" pitchFamily="34" charset="0"/>
              </a:rPr>
              <a:t>ДЕНЬ ПОБЕДЫ</a:t>
            </a:r>
            <a:br>
              <a:rPr lang="ru-RU" sz="3200" b="1" dirty="0">
                <a:solidFill>
                  <a:srgbClr val="0033CC"/>
                </a:solidFill>
                <a:latin typeface="Arial Black" panose="020B0A04020102020204" pitchFamily="34" charset="0"/>
              </a:rPr>
            </a:br>
            <a:r>
              <a:rPr lang="ru-RU" sz="3200" b="1" dirty="0">
                <a:solidFill>
                  <a:srgbClr val="0033CC"/>
                </a:solidFill>
                <a:latin typeface="Arial Black" panose="020B0A04020102020204" pitchFamily="34" charset="0"/>
              </a:rPr>
              <a:t>Команда «МОРЯКИ»</a:t>
            </a:r>
          </a:p>
        </p:txBody>
      </p:sp>
      <p:pic>
        <p:nvPicPr>
          <p:cNvPr id="9218" name="Picture 2" descr="https://vki4.okcdn.ru/i?r=BDHElZJBPNKGuFyY-akIDfgnFGpkGShF1eHriDYPJFqnByDlke2kAZyVQGQCyl5IEso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41" r="-1284"/>
          <a:stretch/>
        </p:blipFill>
        <p:spPr bwMode="auto">
          <a:xfrm>
            <a:off x="1564476" y="2399497"/>
            <a:ext cx="3982708" cy="410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 descr="https://vki4.okcdn.ru/i?r=BDHElZJBPNKGuFyY-akIDfgnGoaRrxJY4xO8D4KvLvN7M0LgK7d0VOEcAlnlXfwfEQ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9" r="-3632"/>
          <a:stretch/>
        </p:blipFill>
        <p:spPr bwMode="auto">
          <a:xfrm>
            <a:off x="6448665" y="1823497"/>
            <a:ext cx="4809977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544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8000"/>
                </a:solidFill>
              </a:rPr>
              <a:t>Конкурс «</a:t>
            </a:r>
            <a:r>
              <a:rPr lang="ru-RU" b="1" dirty="0" err="1">
                <a:solidFill>
                  <a:srgbClr val="008000"/>
                </a:solidFill>
              </a:rPr>
              <a:t>Беби</a:t>
            </a:r>
            <a:r>
              <a:rPr lang="ru-RU" b="1" dirty="0">
                <a:solidFill>
                  <a:srgbClr val="008000"/>
                </a:solidFill>
              </a:rPr>
              <a:t>-шоу»</a:t>
            </a:r>
            <a:br>
              <a:rPr lang="ru-RU" b="1" dirty="0">
                <a:solidFill>
                  <a:srgbClr val="008000"/>
                </a:solidFill>
              </a:rPr>
            </a:br>
            <a:r>
              <a:rPr lang="ru-RU" b="1" dirty="0">
                <a:solidFill>
                  <a:srgbClr val="008000"/>
                </a:solidFill>
              </a:rPr>
              <a:t>Наш участник Дима </a:t>
            </a:r>
            <a:r>
              <a:rPr lang="ru-RU" b="1" dirty="0" err="1">
                <a:solidFill>
                  <a:srgbClr val="008000"/>
                </a:solidFill>
              </a:rPr>
              <a:t>Метальников</a:t>
            </a:r>
            <a:r>
              <a:rPr lang="ru-RU" b="1" dirty="0">
                <a:solidFill>
                  <a:srgbClr val="008000"/>
                </a:solidFill>
              </a:rPr>
              <a:t> 3 место</a:t>
            </a:r>
          </a:p>
        </p:txBody>
      </p:sp>
      <p:pic>
        <p:nvPicPr>
          <p:cNvPr id="19458" name="Picture 2" descr="https://i.mycdn.me/i?r=BDEGV1SoxFQVqRl8uRaxX9H1k1pQ2mqv6CuLQG8dF4FCDHgxupa5APZHBba1AQ66Z8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76" y="1458000"/>
            <a:ext cx="4049999" cy="54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2265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188640"/>
            <a:ext cx="9829568" cy="144016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>
                <a:solidFill>
                  <a:srgbClr val="008000"/>
                </a:solidFill>
              </a:rPr>
              <a:t>Фестифаль</a:t>
            </a:r>
            <a:r>
              <a:rPr lang="ru-RU" sz="2800" b="1" dirty="0">
                <a:solidFill>
                  <a:srgbClr val="008000"/>
                </a:solidFill>
              </a:rPr>
              <a:t> «Созвездие талантов»</a:t>
            </a:r>
            <a:br>
              <a:rPr lang="ru-RU" sz="2800" b="1" dirty="0">
                <a:solidFill>
                  <a:srgbClr val="008000"/>
                </a:solidFill>
              </a:rPr>
            </a:br>
            <a:r>
              <a:rPr lang="ru-RU" sz="2800" b="1" dirty="0">
                <a:solidFill>
                  <a:srgbClr val="008000"/>
                </a:solidFill>
              </a:rPr>
              <a:t>участник наш </a:t>
            </a:r>
            <a:br>
              <a:rPr lang="ru-RU" sz="2800" b="1" dirty="0">
                <a:solidFill>
                  <a:srgbClr val="008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Дима </a:t>
            </a:r>
            <a:r>
              <a:rPr lang="ru-RU" sz="2800" b="1" dirty="0" err="1">
                <a:solidFill>
                  <a:srgbClr val="C00000"/>
                </a:solidFill>
              </a:rPr>
              <a:t>Метальников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2 место</a:t>
            </a:r>
          </a:p>
        </p:txBody>
      </p:sp>
      <p:pic>
        <p:nvPicPr>
          <p:cNvPr id="4" name="Picture 2" descr="https://vki4.okcdn.ru/i?r=BDHElZJBPNKGuFyY-akIDfgnTrX9DnaDjGBCkJeWthlFCTKGQjdkxSLEbJ0oRUurIlQ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0" y="1628800"/>
            <a:ext cx="6713006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268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-254248"/>
            <a:ext cx="10045592" cy="7112248"/>
          </a:xfrm>
        </p:spPr>
        <p:txBody>
          <a:bodyPr>
            <a:normAutofit/>
          </a:bodyPr>
          <a:lstStyle/>
          <a:p>
            <a:pPr algn="ctr"/>
            <a:br>
              <a:rPr lang="ru-RU" sz="2400" b="1" dirty="0"/>
            </a:br>
            <a:br>
              <a:rPr lang="ru-RU" sz="2400" b="1" dirty="0"/>
            </a:b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3436" y="116632"/>
            <a:ext cx="9685552" cy="66247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3200" b="1" i="1" dirty="0">
              <a:solidFill>
                <a:srgbClr val="0070C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400" b="1" i="1" dirty="0">
                <a:solidFill>
                  <a:srgbClr val="0070C0"/>
                </a:solidFill>
              </a:rPr>
              <a:t>«Целый год трудились дружно,</a:t>
            </a:r>
            <a:br>
              <a:rPr lang="ru-RU" sz="4400" b="1" i="1" dirty="0">
                <a:solidFill>
                  <a:srgbClr val="0070C0"/>
                </a:solidFill>
              </a:rPr>
            </a:br>
            <a:r>
              <a:rPr lang="ru-RU" sz="4400" b="1" i="1" dirty="0">
                <a:solidFill>
                  <a:srgbClr val="0070C0"/>
                </a:solidFill>
              </a:rPr>
              <a:t>Постигали то, что нужно.</a:t>
            </a:r>
            <a:br>
              <a:rPr lang="ru-RU" sz="4400" b="1" i="1" dirty="0">
                <a:solidFill>
                  <a:srgbClr val="0070C0"/>
                </a:solidFill>
              </a:rPr>
            </a:br>
            <a:r>
              <a:rPr lang="ru-RU" sz="4400" b="1" i="1" dirty="0">
                <a:solidFill>
                  <a:srgbClr val="0070C0"/>
                </a:solidFill>
              </a:rPr>
              <a:t>Здесь представлен результат</a:t>
            </a:r>
            <a:br>
              <a:rPr lang="ru-RU" sz="4400" b="1" i="1" dirty="0">
                <a:solidFill>
                  <a:srgbClr val="0070C0"/>
                </a:solidFill>
              </a:rPr>
            </a:br>
            <a:r>
              <a:rPr lang="ru-RU" sz="4400" b="1" i="1" dirty="0">
                <a:solidFill>
                  <a:srgbClr val="0070C0"/>
                </a:solidFill>
              </a:rPr>
              <a:t>педагогов и ребят!»</a:t>
            </a:r>
            <a:br>
              <a:rPr lang="ru-RU" sz="4400" b="1" i="1" dirty="0">
                <a:solidFill>
                  <a:srgbClr val="0070C0"/>
                </a:solidFill>
              </a:rPr>
            </a:br>
            <a:r>
              <a:rPr lang="ru-RU" sz="4400" b="1" i="1" dirty="0">
                <a:solidFill>
                  <a:srgbClr val="0070C0"/>
                </a:solidFill>
              </a:rPr>
              <a:t>         </a:t>
            </a:r>
            <a:r>
              <a:rPr lang="ru-RU" sz="2400" b="1" dirty="0">
                <a:solidFill>
                  <a:srgbClr val="008000"/>
                </a:solidFill>
              </a:rPr>
              <a:t>В нашей группе  жили-были воспитанники: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srgbClr val="008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srgbClr val="008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srgbClr val="00B05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830853"/>
              </p:ext>
            </p:extLst>
          </p:nvPr>
        </p:nvGraphicFramePr>
        <p:xfrm>
          <a:off x="2782039" y="4077073"/>
          <a:ext cx="7128796" cy="25908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564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4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26054">
                <a:tc>
                  <a:txBody>
                    <a:bodyPr/>
                    <a:lstStyle/>
                    <a:p>
                      <a:pPr algn="l"/>
                      <a:r>
                        <a:rPr lang="ru-RU" sz="3200" b="1" u="sng" dirty="0"/>
                        <a:t>НАЧАЛО</a:t>
                      </a:r>
                      <a:r>
                        <a:rPr lang="ru-RU" sz="3200" b="1" u="sng" baseline="0" dirty="0"/>
                        <a:t>      </a:t>
                      </a:r>
                      <a:r>
                        <a:rPr lang="ru-RU" sz="3200" b="1" u="sng" dirty="0"/>
                        <a:t>ГОДА</a:t>
                      </a:r>
                    </a:p>
                    <a:p>
                      <a:pPr algn="ctr"/>
                      <a:r>
                        <a:rPr lang="ru-RU" sz="3200" b="1" dirty="0">
                          <a:solidFill>
                            <a:srgbClr val="0033CC"/>
                          </a:solidFill>
                        </a:rPr>
                        <a:t>25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b="1" u="sng" dirty="0"/>
                        <a:t>КОНЕЦ</a:t>
                      </a:r>
                      <a:r>
                        <a:rPr lang="ru-RU" sz="3200" b="1" u="sng" baseline="0" dirty="0"/>
                        <a:t>        </a:t>
                      </a:r>
                      <a:r>
                        <a:rPr lang="ru-RU" sz="3200" b="1" u="sng" dirty="0"/>
                        <a:t>ГОДА</a:t>
                      </a:r>
                    </a:p>
                    <a:p>
                      <a:pPr algn="ctr"/>
                      <a:r>
                        <a:rPr lang="ru-RU" sz="3200" b="1" dirty="0">
                          <a:solidFill>
                            <a:srgbClr val="0033CC"/>
                          </a:solidFill>
                        </a:rPr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101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/>
                        <a:t>5</a:t>
                      </a:r>
                      <a:r>
                        <a:rPr lang="ru-RU" sz="2800" b="1" baseline="0" dirty="0"/>
                        <a:t> девочек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/>
                        <a:t>5 девочек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101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/>
                        <a:t>20 мальчиков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/>
                        <a:t>18</a:t>
                      </a:r>
                      <a:r>
                        <a:rPr lang="ru-RU" sz="2800" b="1" baseline="0" dirty="0"/>
                        <a:t> мальчиков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884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7" y="0"/>
            <a:ext cx="9685551" cy="145303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8000"/>
                </a:solidFill>
                <a:latin typeface="Arial Black" panose="020B0A04020102020204" pitchFamily="34" charset="0"/>
              </a:rPr>
              <a:t>АКЦИЯ ОНЛАЙН-ФЛЭШМОБ </a:t>
            </a:r>
            <a:br>
              <a:rPr lang="ru-RU" dirty="0">
                <a:solidFill>
                  <a:srgbClr val="008000"/>
                </a:solidFill>
                <a:latin typeface="Arial Black" panose="020B0A04020102020204" pitchFamily="34" charset="0"/>
              </a:rPr>
            </a:br>
            <a:r>
              <a:rPr lang="ru-RU" i="1" dirty="0">
                <a:solidFill>
                  <a:srgbClr val="008000"/>
                </a:solidFill>
                <a:latin typeface="Arial Black" panose="020B0A04020102020204" pitchFamily="34" charset="0"/>
              </a:rPr>
              <a:t>«ЁЛОЧКА КРАСАВИЦА»</a:t>
            </a:r>
            <a:br>
              <a:rPr lang="ru-RU" i="1" dirty="0">
                <a:solidFill>
                  <a:srgbClr val="00800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008000"/>
                </a:solidFill>
                <a:latin typeface="Arial Black" panose="020B0A04020102020204" pitchFamily="34" charset="0"/>
              </a:rPr>
              <a:t>        Петя Ч.                        Всеволод Ц.</a:t>
            </a:r>
          </a:p>
        </p:txBody>
      </p:sp>
      <p:pic>
        <p:nvPicPr>
          <p:cNvPr id="8194" name="Picture 2" descr="https://vki4.okcdn.ru/i?r=BDHElZJBPNKGuFyY-akIDfgnTufAcsDeQgnJwB_b38iOVtfC1SrBzo9vLHZwN3GrNm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32" y="1453038"/>
            <a:ext cx="3763125" cy="54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https://vki4.okcdn.ru/i?r=BDHElZJBPNKGuFyY-akIDfgnUno-JrEHiLy_qdHlLOeq8n1CTJ1wxoD-Cgv6SN0IW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572" y="1453038"/>
            <a:ext cx="3328578" cy="54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72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0"/>
            <a:ext cx="9973584" cy="9421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ВСЕРОССИЙСКАЯ АКЦИЯ </a:t>
            </a:r>
            <a:b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i="1" dirty="0">
                <a:solidFill>
                  <a:srgbClr val="0070C0"/>
                </a:solidFill>
                <a:latin typeface="Arial Black" panose="020B0A04020102020204" pitchFamily="34" charset="0"/>
              </a:rPr>
              <a:t>«ПИСЬМО СОЛДАТУ» </a:t>
            </a:r>
          </a:p>
        </p:txBody>
      </p:sp>
      <p:pic>
        <p:nvPicPr>
          <p:cNvPr id="17410" name="Picture 2" descr="https://i.mycdn.me/i?r=BDEGV1SoxFQVqRl8uRaxX9H1ssKkvZoStEcsMqLabDpWf3gxupa5APZHBba1AQ66Z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92" y="942122"/>
            <a:ext cx="4319999" cy="57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2" name="Picture 4" descr="https://i.mycdn.me/i?r=BDEGV1SoxFQVqRl8uRaxX9H1JPOU727jL-HvLlwgMhkAAXgxupa5APZHBba1AQ66Z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40" y="902366"/>
            <a:ext cx="4319999" cy="57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922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177801"/>
            <a:ext cx="9973584" cy="94694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8000"/>
                </a:solidFill>
                <a:latin typeface="Arial Black" panose="020B0A04020102020204" pitchFamily="34" charset="0"/>
              </a:rPr>
              <a:t>АКЦИЯ «ПОСЫЛКА СОЛДАТУ»</a:t>
            </a:r>
          </a:p>
        </p:txBody>
      </p:sp>
      <p:pic>
        <p:nvPicPr>
          <p:cNvPr id="3" name="Picture 2" descr="https://vki4.okcdn.ru/i?r=BDHElZJBPNKGuFyY-akIDfgndP-S6YtcODzhCDUG29wmSn1tA4NocyXmPmZ_BHtYwg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300" r="-324"/>
          <a:stretch/>
        </p:blipFill>
        <p:spPr bwMode="auto">
          <a:xfrm>
            <a:off x="2710036" y="1412776"/>
            <a:ext cx="8152040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9838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177801"/>
            <a:ext cx="9901576" cy="65891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АКЦИЯ «КРАСНАЯ ГВОЗДИКА ПАМЯТИ»</a:t>
            </a:r>
          </a:p>
        </p:txBody>
      </p:sp>
      <p:pic>
        <p:nvPicPr>
          <p:cNvPr id="10242" name="Picture 2" descr="https://vki4.okcdn.ru/i?r=BDHElZJBPNKGuFyY-akIDfgnmFbKioRGpTA5EFTl4BcIoUQKMxrwr9L-aDGk3xe0tE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892" y="1142768"/>
            <a:ext cx="5758177" cy="507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4" name="Picture 4" descr="https://vki4.okcdn.ru/i?r=BDHElZJBPNKGuFyY-akIDfgnPv4PHphtZYH0e77pCxAT7-_CItpiUosMXgEhr_pNkG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5" t="15359" r="15757" b="3532"/>
          <a:stretch/>
        </p:blipFill>
        <p:spPr bwMode="auto">
          <a:xfrm>
            <a:off x="7351613" y="1538768"/>
            <a:ext cx="4395885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993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177801"/>
            <a:ext cx="9901576" cy="87493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АКЦИЯ «ЗВЕЗДА ГЕРОЯ»</a:t>
            </a:r>
          </a:p>
        </p:txBody>
      </p:sp>
      <p:pic>
        <p:nvPicPr>
          <p:cNvPr id="4" name="Объект 3" descr="https://vki4.okcdn.ru/i?r=BDHElZJBPNKGuFyY-akIDfgnnPVwNk-rcs-vWoRij-WYcZT_7G5jBj1Tnn2fuufC7uI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836" y="1556792"/>
            <a:ext cx="6096000" cy="48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3309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44255"/>
            <a:ext cx="9901576" cy="792457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           </a:t>
            </a:r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</a:rPr>
              <a:t>АКЦИЯ «СТЕНА ПАМЯТИ»</a:t>
            </a:r>
          </a:p>
        </p:txBody>
      </p:sp>
      <p:pic>
        <p:nvPicPr>
          <p:cNvPr id="4" name="Picture 2" descr="https://vki4.okcdn.ru/i?r=BDHElZJBPNKGuFyY-akIDfgnIKEe9Q_OOKko8xoMv0M-WwWnoG5l_srGLla5jiXOht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t="11366" r="2807" b="12104"/>
          <a:stretch/>
        </p:blipFill>
        <p:spPr bwMode="auto">
          <a:xfrm>
            <a:off x="4071622" y="1144971"/>
            <a:ext cx="5112568" cy="31683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i.mycdn.me/i?r=BDEGV1SoxFQVqRl8uRaxX9H1UCRoEVebyHUyv3ALGt9ZjHgxupa5APZHBba1AQ66Z8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7" r="12399" b="630"/>
          <a:stretch/>
        </p:blipFill>
        <p:spPr bwMode="auto">
          <a:xfrm>
            <a:off x="9478788" y="2308135"/>
            <a:ext cx="2304256" cy="41139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vki4.okcdn.ru/i?r=BDHElZJBPNKGuFyY-akIDfgn7VToXQhrj5T5nG5tGzCGMzhux4UpP4D6ITxAUG2Yu3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1" t="1322" r="9481" b="3507"/>
          <a:stretch/>
        </p:blipFill>
        <p:spPr bwMode="auto">
          <a:xfrm>
            <a:off x="1251567" y="476672"/>
            <a:ext cx="1901293" cy="2952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i.mycdn.me/i?r=BDEGV1SoxFQVqRl8uRaxX9H1l0YtdfuBaE_ocdRrRTbY_ngxupa5APZHBba1AQ66Z8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50" y="3861089"/>
            <a:ext cx="2041775" cy="291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77023" y="4365104"/>
            <a:ext cx="5917789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>
                <a:latin typeface="Arial Black" panose="020B0A04020102020204" pitchFamily="34" charset="0"/>
              </a:rPr>
              <a:t>Приняли участие:</a:t>
            </a:r>
          </a:p>
          <a:p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1.Семья </a:t>
            </a:r>
            <a:r>
              <a:rPr lang="ru-RU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Чмихайленко</a:t>
            </a:r>
            <a:endParaRPr lang="ru-RU" sz="28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2.Наталья Васильевна</a:t>
            </a:r>
          </a:p>
          <a:p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3.Ольга Геннадьевна</a:t>
            </a:r>
          </a:p>
          <a:p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4.Семья Беляевы</a:t>
            </a:r>
            <a:br>
              <a:rPr lang="ru-RU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</a:br>
            <a:endParaRPr lang="ru-RU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9" name="Picture 2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" t="9102" r="76808" b="57231"/>
          <a:stretch/>
        </p:blipFill>
        <p:spPr bwMode="auto">
          <a:xfrm>
            <a:off x="940470" y="836712"/>
            <a:ext cx="44181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2" t="7572" r="50889" b="55700"/>
          <a:stretch/>
        </p:blipFill>
        <p:spPr bwMode="auto">
          <a:xfrm>
            <a:off x="6327906" y="1144971"/>
            <a:ext cx="45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8" t="6122" r="28723" b="52559"/>
          <a:stretch/>
        </p:blipFill>
        <p:spPr bwMode="auto">
          <a:xfrm>
            <a:off x="3002425" y="3953323"/>
            <a:ext cx="36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9" t="6019" r="4962" b="54192"/>
          <a:stretch/>
        </p:blipFill>
        <p:spPr bwMode="auto">
          <a:xfrm>
            <a:off x="11284583" y="2308135"/>
            <a:ext cx="37384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75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7" y="177800"/>
            <a:ext cx="9613543" cy="109095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8000"/>
                </a:solidFill>
                <a:latin typeface="Arial Black" panose="020B0A04020102020204" pitchFamily="34" charset="0"/>
              </a:rPr>
              <a:t>АКЦИЯ «ОКНА ПОБЕДЫ»</a:t>
            </a:r>
            <a:br>
              <a:rPr lang="ru-RU" dirty="0">
                <a:solidFill>
                  <a:srgbClr val="008000"/>
                </a:solidFill>
                <a:latin typeface="Arial Black" panose="020B0A04020102020204" pitchFamily="34" charset="0"/>
              </a:rPr>
            </a:br>
            <a:r>
              <a:rPr lang="ru-RU" dirty="0" err="1">
                <a:solidFill>
                  <a:srgbClr val="008000"/>
                </a:solidFill>
                <a:latin typeface="Arial Black" panose="020B0A04020102020204" pitchFamily="34" charset="0"/>
              </a:rPr>
              <a:t>Леухин</a:t>
            </a:r>
            <a:r>
              <a:rPr lang="ru-RU" dirty="0">
                <a:solidFill>
                  <a:srgbClr val="008000"/>
                </a:solidFill>
                <a:latin typeface="Arial Black" panose="020B0A04020102020204" pitchFamily="34" charset="0"/>
              </a:rPr>
              <a:t> Захар</a:t>
            </a:r>
          </a:p>
        </p:txBody>
      </p:sp>
      <p:pic>
        <p:nvPicPr>
          <p:cNvPr id="11266" name="Picture 2" descr="https://vki4.okcdn.ru/i?r=BDHElZJBPNKGuFyY-akIDfgnIR_FhmhQLKz2Ua_usYF_OAdN-bYHoCGtSkmc0XQ4H3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b="4616"/>
          <a:stretch/>
        </p:blipFill>
        <p:spPr bwMode="auto">
          <a:xfrm>
            <a:off x="1485900" y="1628800"/>
            <a:ext cx="5893011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https://i.mycdn.me/i?r=BDEGV1SoxFQVqRl8uRaxX9H1YHtrRNx5YMWC1faEHf1n3ngxupa5APZHBba1AQ66Z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00" y="1556792"/>
            <a:ext cx="5154276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7308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6" y="0"/>
            <a:ext cx="11665296" cy="126876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   КРОСС НАЦИИ-2023                   СОРЕВНОВАНИЕ КДЛС</a:t>
            </a:r>
            <a:b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           </a:t>
            </a:r>
            <a:r>
              <a:rPr lang="ru-RU" sz="2400" i="1" dirty="0">
                <a:solidFill>
                  <a:srgbClr val="0070C0"/>
                </a:solidFill>
                <a:latin typeface="Arial Black" panose="020B0A04020102020204" pitchFamily="34" charset="0"/>
              </a:rPr>
              <a:t>ВСЕВОЛОД Ц.                         ВСЕВОЛОД Ц. АРТЁМ Р.</a:t>
            </a:r>
          </a:p>
        </p:txBody>
      </p:sp>
      <p:pic>
        <p:nvPicPr>
          <p:cNvPr id="5122" name="Picture 2" descr="https://i.mycdn.me/i?r=BDEGV1SoxFQVqRl8uRaxX9H1pfYxdhRq5QBmhjUfl6Mi_ngxupa5APZHBba1AQ66Z88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3" b="11241"/>
          <a:stretch/>
        </p:blipFill>
        <p:spPr bwMode="auto">
          <a:xfrm>
            <a:off x="6166420" y="1441335"/>
            <a:ext cx="2736304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https://i.mycdn.me/i?r=BDEGV1SoxFQVqRl8uRaxX9H19mMcIFjvNC7JTI940rasRngxupa5APZHBba1AQ66Z8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0" r="-2718"/>
          <a:stretch/>
        </p:blipFill>
        <p:spPr bwMode="auto">
          <a:xfrm>
            <a:off x="8693119" y="1441335"/>
            <a:ext cx="3140809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126" name="Picture 6" descr="https://vki4.okcdn.ru/i?r=BDHElZJBPNKGuFyY-akIDfgn88uK4nMbsfeX5vV492LAW8mMcEnjV3vbfSI2qSSeCk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68" y="2178000"/>
            <a:ext cx="4101499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3473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13892" y="0"/>
            <a:ext cx="10225136" cy="141277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Arial Black" panose="020B0A04020102020204" pitchFamily="34" charset="0"/>
              </a:rPr>
              <a:t>«ХОККЕЙНЫЙ МАТЧ»  районный конкурс</a:t>
            </a:r>
            <a:br>
              <a:rPr lang="ru-RU" b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rgbClr val="0070C0"/>
                </a:solidFill>
                <a:latin typeface="Arial Black" panose="020B0A04020102020204" pitchFamily="34" charset="0"/>
              </a:rPr>
              <a:t>Всеволод Ц., Артем Р., Сережа Г., Радик А.</a:t>
            </a:r>
          </a:p>
        </p:txBody>
      </p:sp>
      <p:pic>
        <p:nvPicPr>
          <p:cNvPr id="6146" name="Picture 2" descr="https://vki4.okcdn.ru/i?r=BDHElZJBPNKGuFyY-akIDfgn9TKKoUcuZZ6WYYtzZJh1pYcWII0iNOJhZj_AOf4DZJ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1" r="2048"/>
          <a:stretch/>
        </p:blipFill>
        <p:spPr bwMode="auto">
          <a:xfrm>
            <a:off x="2582146" y="1556792"/>
            <a:ext cx="7852147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495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7" y="177801"/>
            <a:ext cx="9757560" cy="87493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33CC"/>
                </a:solidFill>
              </a:rPr>
              <a:t>1МЕСТО </a:t>
            </a:r>
          </a:p>
        </p:txBody>
      </p:sp>
      <p:pic>
        <p:nvPicPr>
          <p:cNvPr id="5" name="Picture 4" descr="https://vki4.okcdn.ru/i?r=BDHElZJBPNKGuFyY-akIDfgnxm6ETW1i2zUHZ_rHizP5GzARfV0isULaacNlLeVzVS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495" b="30292"/>
          <a:stretch/>
        </p:blipFill>
        <p:spPr bwMode="auto">
          <a:xfrm>
            <a:off x="477788" y="1250768"/>
            <a:ext cx="5557958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https://vki4.okcdn.ru/i?r=BDHElZJBPNKGuFyY-akIDfgnyydxemahFJvIgwDaHHXUQ3QfmaGuKAeK8P-z2lo6D-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340" y="1340768"/>
            <a:ext cx="6479999" cy="48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596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485901" y="332656"/>
            <a:ext cx="10081119" cy="61206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0033CC"/>
                </a:solidFill>
              </a:rPr>
              <a:t>РАБОТА С ДЕТЬМИ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8000"/>
                </a:solidFill>
              </a:rPr>
              <a:t>В течении учебного года велась систематическая, плодотворная работа с воспитанниками.</a:t>
            </a:r>
          </a:p>
          <a:p>
            <a:pPr marL="0" indent="0">
              <a:buNone/>
            </a:pPr>
            <a:r>
              <a:rPr lang="ru-RU" sz="2000" b="1" dirty="0"/>
              <a:t>Ежедневно в течении года проводилась работа по сохранению и укреплению физического и психического здоровья детей, их эмоционального благополучия.</a:t>
            </a:r>
          </a:p>
          <a:p>
            <a:pPr marL="0" indent="0">
              <a:buNone/>
            </a:pPr>
            <a:r>
              <a:rPr lang="ru-RU" sz="2000" b="1" dirty="0"/>
              <a:t>Ежедневно вели работу по устранению речевых недостатков у детей с нарушениями речи и осуществлению современного и полноценного личностного развития детей:</a:t>
            </a:r>
          </a:p>
          <a:p>
            <a:pPr marL="0" indent="0">
              <a:buNone/>
            </a:pPr>
            <a:r>
              <a:rPr lang="ru-RU" sz="2000" b="1" i="1" dirty="0"/>
              <a:t>- Создание обстановки эмоционального благополучия в группе;</a:t>
            </a:r>
          </a:p>
          <a:p>
            <a:pPr marL="0" indent="0">
              <a:buNone/>
            </a:pPr>
            <a:r>
              <a:rPr lang="ru-RU" sz="2000" b="1" i="1" dirty="0"/>
              <a:t>-Пополнение речевого центра «</a:t>
            </a:r>
            <a:r>
              <a:rPr lang="ru-RU" sz="2000" b="1" i="1" dirty="0" err="1"/>
              <a:t>Речевичок</a:t>
            </a:r>
            <a:r>
              <a:rPr lang="ru-RU" sz="2000" b="1" i="1" dirty="0"/>
              <a:t>»</a:t>
            </a:r>
          </a:p>
          <a:p>
            <a:pPr>
              <a:buFontTx/>
              <a:buChar char="-"/>
            </a:pPr>
            <a:r>
              <a:rPr lang="ru-RU" sz="2000" b="1" i="1" dirty="0"/>
              <a:t>Развитие мелкой моторики артикуляционной моторики детей;</a:t>
            </a:r>
          </a:p>
          <a:p>
            <a:pPr>
              <a:buFontTx/>
              <a:buChar char="-"/>
            </a:pPr>
            <a:r>
              <a:rPr lang="ru-RU" sz="2000" b="1" i="1" dirty="0"/>
              <a:t>Выполнение заданий и рекомендаций логопеда;</a:t>
            </a:r>
          </a:p>
          <a:p>
            <a:pPr>
              <a:buFontTx/>
              <a:buChar char="-"/>
            </a:pPr>
            <a:endParaRPr lang="ru-RU" i="1" dirty="0"/>
          </a:p>
          <a:p>
            <a:pPr>
              <a:buFontTx/>
              <a:buChar char="-"/>
            </a:pP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6338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917" y="1"/>
            <a:ext cx="9865095" cy="14847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РАЙОННЫЙ ЧЕМПИОНАТ </a:t>
            </a:r>
            <a:b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«ПРОФИ-ДЕТИ-2024»</a:t>
            </a:r>
            <a:b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i="1" dirty="0">
                <a:solidFill>
                  <a:srgbClr val="0070C0"/>
                </a:solidFill>
                <a:latin typeface="Arial Black" panose="020B0A04020102020204" pitchFamily="34" charset="0"/>
              </a:rPr>
              <a:t>Участник: Римша Артем</a:t>
            </a:r>
          </a:p>
        </p:txBody>
      </p:sp>
      <p:pic>
        <p:nvPicPr>
          <p:cNvPr id="10" name="Picture 10" descr="https://i.mycdn.me/i?r=BDEGV1SoxFQVqRl8uRaxX9H1dLDET4eWd1KDL9TO7Wmbzngxupa5APZHBba1AQ66Z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2" y="1498610"/>
            <a:ext cx="3780000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https://i.mycdn.me/i?r=BDEGV1SoxFQVqRl8uRaxX9H14IjMY8rpYDrSWuv3KWjL23gxupa5APZHBba1AQ66Z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531" y="1485731"/>
            <a:ext cx="3752999" cy="500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74" name="Picture 14" descr="https://i.mycdn.me/i?r=BDEGV1SoxFQVqRl8uRaxX9H1jAbxbh0LLJv9inx8r0nJ8Hgxupa5APZHBba1AQ66Z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71" y="1916832"/>
            <a:ext cx="2916000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9790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10152543" cy="12349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C000"/>
                </a:solidFill>
                <a:latin typeface="Arial Black" panose="020B0A04020102020204" pitchFamily="34" charset="0"/>
              </a:rPr>
              <a:t>ГОРОДСКОЙ ФЕСТИВАЛЬ </a:t>
            </a:r>
            <a:br>
              <a:rPr lang="ru-RU" dirty="0">
                <a:solidFill>
                  <a:srgbClr val="FFC00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FFC000"/>
                </a:solidFill>
                <a:latin typeface="Arial Black" panose="020B0A04020102020204" pitchFamily="34" charset="0"/>
              </a:rPr>
              <a:t>«МАЛЫШИ КУЗБАССА  ШАГАЮТ В ГТО</a:t>
            </a:r>
          </a:p>
        </p:txBody>
      </p:sp>
      <p:pic>
        <p:nvPicPr>
          <p:cNvPr id="7170" name="Picture 2" descr="https://vki4.okcdn.ru/i?r=BDHElZJBPNKGuFyY-akIDfgnwC3lhGIHDN-bTbelSiYXSg7wC17ZKMR08xIQyRdgKK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02" r="3346" b="7627"/>
          <a:stretch/>
        </p:blipFill>
        <p:spPr bwMode="auto">
          <a:xfrm>
            <a:off x="4822520" y="1556792"/>
            <a:ext cx="6923459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https://vki4.okcdn.ru/i?r=BDHElZJBPNKGuFyY-akIDfgnxa6XY6psKn8fCfq5PKF8moeMbUaKKw5tECvcx02Id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44" y="1772776"/>
            <a:ext cx="3839108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2889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188640"/>
            <a:ext cx="10189608" cy="14853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008000"/>
                </a:solidFill>
                <a:latin typeface="Arial Black" panose="020B0A04020102020204" pitchFamily="34" charset="0"/>
              </a:rPr>
              <a:t>САМООБРАЗОВАНИЕ</a:t>
            </a:r>
            <a:br>
              <a:rPr lang="ru-RU" sz="2800" b="1" dirty="0">
                <a:solidFill>
                  <a:srgbClr val="008000"/>
                </a:solidFill>
                <a:latin typeface="Arial Black" panose="020B0A04020102020204" pitchFamily="34" charset="0"/>
              </a:rPr>
            </a:br>
            <a:r>
              <a:rPr lang="ru-RU" sz="2200" b="1" dirty="0">
                <a:solidFill>
                  <a:srgbClr val="008000"/>
                </a:solidFill>
                <a:latin typeface="Arial Black" panose="020B0A04020102020204" pitchFamily="34" charset="0"/>
              </a:rPr>
              <a:t>Заучивание стихотворения по </a:t>
            </a:r>
            <a:r>
              <a:rPr lang="ru-RU" sz="2200" b="1" dirty="0" err="1">
                <a:solidFill>
                  <a:srgbClr val="008000"/>
                </a:solidFill>
                <a:latin typeface="Arial Black" panose="020B0A04020102020204" pitchFamily="34" charset="0"/>
              </a:rPr>
              <a:t>мнемотаблице</a:t>
            </a:r>
            <a:r>
              <a:rPr lang="ru-RU" sz="2200" b="1" dirty="0">
                <a:solidFill>
                  <a:srgbClr val="008000"/>
                </a:solidFill>
                <a:latin typeface="Arial Black" panose="020B0A04020102020204" pitchFamily="34" charset="0"/>
              </a:rPr>
              <a:t> «Весна».</a:t>
            </a:r>
            <a:br>
              <a:rPr lang="ru-RU" sz="2200" b="1" dirty="0">
                <a:solidFill>
                  <a:srgbClr val="008000"/>
                </a:solidFill>
                <a:latin typeface="Arial Black" panose="020B0A04020102020204" pitchFamily="34" charset="0"/>
              </a:rPr>
            </a:br>
            <a:r>
              <a:rPr lang="ru-RU" sz="2200" b="1" dirty="0">
                <a:solidFill>
                  <a:srgbClr val="008000"/>
                </a:solidFill>
                <a:latin typeface="Arial Black" panose="020B0A04020102020204" pitchFamily="34" charset="0"/>
              </a:rPr>
              <a:t>Рисуем </a:t>
            </a:r>
            <a:r>
              <a:rPr lang="ru-RU" sz="2200" b="1" dirty="0" err="1">
                <a:solidFill>
                  <a:srgbClr val="008000"/>
                </a:solidFill>
                <a:latin typeface="Arial Black" panose="020B0A04020102020204" pitchFamily="34" charset="0"/>
              </a:rPr>
              <a:t>мнемотаблицу</a:t>
            </a:r>
            <a:r>
              <a:rPr lang="ru-RU" sz="2200" b="1" dirty="0">
                <a:solidFill>
                  <a:srgbClr val="008000"/>
                </a:solidFill>
                <a:latin typeface="Arial Black" panose="020B0A04020102020204" pitchFamily="34" charset="0"/>
              </a:rPr>
              <a:t> сказки «Лисичка со скалочкой».</a:t>
            </a:r>
            <a:br>
              <a:rPr lang="ru-RU" sz="2200" b="1" dirty="0">
                <a:solidFill>
                  <a:srgbClr val="008000"/>
                </a:solidFill>
                <a:latin typeface="Arial Black" panose="020B0A04020102020204" pitchFamily="34" charset="0"/>
              </a:rPr>
            </a:br>
            <a:r>
              <a:rPr lang="ru-RU" sz="2200" b="1" dirty="0">
                <a:solidFill>
                  <a:srgbClr val="008000"/>
                </a:solidFill>
                <a:latin typeface="Arial Black" panose="020B0A04020102020204" pitchFamily="34" charset="0"/>
              </a:rPr>
              <a:t>Показ сказки «Колобок» с использованием </a:t>
            </a:r>
            <a:r>
              <a:rPr lang="ru-RU" sz="2200" b="1" dirty="0" err="1">
                <a:solidFill>
                  <a:srgbClr val="008000"/>
                </a:solidFill>
                <a:latin typeface="Arial Black" panose="020B0A04020102020204" pitchFamily="34" charset="0"/>
              </a:rPr>
              <a:t>мнемотаблицы</a:t>
            </a:r>
            <a:r>
              <a:rPr lang="ru-RU" sz="2200" b="1" dirty="0">
                <a:solidFill>
                  <a:srgbClr val="008000"/>
                </a:solidFill>
                <a:latin typeface="Arial Black" panose="020B0A04020102020204" pitchFamily="34" charset="0"/>
              </a:rPr>
              <a:t>.</a:t>
            </a:r>
            <a:br>
              <a:rPr lang="ru-RU" sz="2200" b="1" dirty="0">
                <a:solidFill>
                  <a:srgbClr val="008000"/>
                </a:solidFill>
                <a:latin typeface="Arial Black" panose="020B0A04020102020204" pitchFamily="34" charset="0"/>
              </a:rPr>
            </a:br>
            <a:endParaRPr lang="ru-RU" sz="2200" b="1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https://vki4.okcdn.ru/i?r=BDHElZJBPNKGuFyY-akIDfgnwDSoyeNeYQw5ckYj8hPH54uNYdsUlnVDYQo4wl7WS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676" y="1458000"/>
            <a:ext cx="4050000" cy="54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https://vki4.okcdn.ru/i?r=BDHElZJBPNKGuFyY-akIDfgnOnkuX0L7QxJ_4VuQABdw7zUj4und6S3kO8hml0Eae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7315200"/>
            <a:ext cx="3591000" cy="47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vki4.okcdn.ru/i?r=BDHElZJBPNKGuFyY-akIDfgnOnkuX0L7QxJ_4VuQABdw7zUj4und6S3kO8hml0EaeRY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886" y="1684908"/>
            <a:ext cx="3509645" cy="4679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https://vki4.okcdn.ru/i?r=BDHElZJBPNKGuFyY-akIDfgnKhTPfGRayW3tZcMl9L2mfWRLRwiynNUtSUjqdY75Zl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76" y="1674000"/>
            <a:ext cx="3726000" cy="496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495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2003" y="177801"/>
            <a:ext cx="8928993" cy="58690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 НАГРАДЫ ВОСПИТАННИКОВ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251" r="-2233"/>
          <a:stretch/>
        </p:blipFill>
        <p:spPr>
          <a:xfrm>
            <a:off x="2854052" y="1041461"/>
            <a:ext cx="3422808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15350" r="-2266" b="2751"/>
          <a:stretch/>
        </p:blipFill>
        <p:spPr>
          <a:xfrm>
            <a:off x="7030516" y="1074530"/>
            <a:ext cx="3791538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9553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02524" y="620688"/>
            <a:ext cx="4320480" cy="561662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33CC"/>
                </a:solidFill>
              </a:rPr>
              <a:t>Всеволод Цыганков </a:t>
            </a:r>
            <a:br>
              <a:rPr lang="ru-RU" b="1" dirty="0">
                <a:solidFill>
                  <a:srgbClr val="0033CC"/>
                </a:solidFill>
              </a:rPr>
            </a:br>
            <a:r>
              <a:rPr lang="ru-RU" dirty="0">
                <a:solidFill>
                  <a:srgbClr val="0033CC"/>
                </a:solidFill>
              </a:rPr>
              <a:t>принял участие в конкурсе новогодних рисунков </a:t>
            </a:r>
            <a:r>
              <a:rPr lang="ru-RU" b="1" i="1" dirty="0">
                <a:solidFill>
                  <a:srgbClr val="0033CC"/>
                </a:solidFill>
              </a:rPr>
              <a:t>«Новогодняя сказка» </a:t>
            </a:r>
            <a:r>
              <a:rPr lang="ru-RU" dirty="0">
                <a:solidFill>
                  <a:srgbClr val="0033CC"/>
                </a:solidFill>
              </a:rPr>
              <a:t>на Радио Дача 102.6 Новокузнецк</a:t>
            </a:r>
            <a:br>
              <a:rPr lang="ru-RU" dirty="0">
                <a:solidFill>
                  <a:srgbClr val="0033CC"/>
                </a:solidFill>
              </a:rPr>
            </a:br>
            <a:br>
              <a:rPr lang="ru-RU" dirty="0">
                <a:solidFill>
                  <a:srgbClr val="0033CC"/>
                </a:solidFill>
              </a:rPr>
            </a:br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964" y="189000"/>
            <a:ext cx="4860000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9443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868" y="332656"/>
            <a:ext cx="5040560" cy="554461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8000"/>
                </a:solidFill>
              </a:rPr>
              <a:t>Принимали участие в конкурсе рисунков</a:t>
            </a:r>
            <a:br>
              <a:rPr lang="ru-RU" sz="3200" b="1" dirty="0">
                <a:solidFill>
                  <a:srgbClr val="008000"/>
                </a:solidFill>
              </a:rPr>
            </a:br>
            <a:r>
              <a:rPr lang="ru-RU" sz="3200" b="1" dirty="0">
                <a:solidFill>
                  <a:srgbClr val="008000"/>
                </a:solidFill>
              </a:rPr>
              <a:t>«Защитники Отечества»</a:t>
            </a:r>
            <a:br>
              <a:rPr lang="ru-RU" sz="3200" b="1" dirty="0">
                <a:solidFill>
                  <a:srgbClr val="008000"/>
                </a:solidFill>
              </a:rPr>
            </a:br>
            <a:r>
              <a:rPr lang="ru-RU" sz="3200" b="1" dirty="0">
                <a:solidFill>
                  <a:srgbClr val="008000"/>
                </a:solidFill>
              </a:rPr>
              <a:t>5 место- </a:t>
            </a:r>
            <a:r>
              <a:rPr lang="ru-RU" sz="3200" dirty="0">
                <a:solidFill>
                  <a:srgbClr val="008000"/>
                </a:solidFill>
              </a:rPr>
              <a:t>Захар </a:t>
            </a:r>
            <a:r>
              <a:rPr lang="ru-RU" sz="3200" dirty="0" err="1">
                <a:solidFill>
                  <a:srgbClr val="008000"/>
                </a:solidFill>
              </a:rPr>
              <a:t>Леухин</a:t>
            </a:r>
            <a:br>
              <a:rPr lang="ru-RU" sz="3200" dirty="0">
                <a:solidFill>
                  <a:srgbClr val="008000"/>
                </a:solidFill>
              </a:rPr>
            </a:br>
            <a:r>
              <a:rPr lang="ru-RU" sz="3200" b="1" dirty="0">
                <a:solidFill>
                  <a:srgbClr val="008000"/>
                </a:solidFill>
              </a:rPr>
              <a:t>6 место- </a:t>
            </a:r>
            <a:r>
              <a:rPr lang="ru-RU" sz="3200" dirty="0">
                <a:solidFill>
                  <a:srgbClr val="008000"/>
                </a:solidFill>
              </a:rPr>
              <a:t>Всеволод Цыганков</a:t>
            </a:r>
            <a:br>
              <a:rPr lang="ru-RU" sz="3200" dirty="0">
                <a:solidFill>
                  <a:srgbClr val="008000"/>
                </a:solidFill>
              </a:rPr>
            </a:br>
            <a:br>
              <a:rPr lang="ru-RU" sz="3200" dirty="0">
                <a:solidFill>
                  <a:srgbClr val="008000"/>
                </a:solidFill>
              </a:rPr>
            </a:br>
            <a:br>
              <a:rPr lang="ru-RU" dirty="0">
                <a:solidFill>
                  <a:srgbClr val="008000"/>
                </a:solidFill>
              </a:rPr>
            </a:br>
            <a:endParaRPr lang="ru-RU" dirty="0">
              <a:solidFill>
                <a:srgbClr val="008000"/>
              </a:solidFill>
            </a:endParaRPr>
          </a:p>
        </p:txBody>
      </p:sp>
      <p:pic>
        <p:nvPicPr>
          <p:cNvPr id="3" name="Picture 10" descr="https://i.mycdn.me/i?r=BDEGV1SoxFQVqRl8uRaxX9H1dLDET4eWd1KDL9TO7Wmbzngxupa5APZHBba1AQ66Z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524" y="620688"/>
            <a:ext cx="4320000" cy="57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7683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7" y="177801"/>
            <a:ext cx="9685552" cy="65891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ДОСТИЖЕНИЯ ВОСПИТАТЕЛЕЙ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1052736"/>
            <a:ext cx="7426826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2" descr="https://vki4.okcdn.ru/i?r=BDHElZJBPNKGuFyY-akIDfgnEN0YDzuYMy4fV51nQUNiok2Jg_wZKiEQx23fmU5CFk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t="26984" r="2339" b="25356"/>
          <a:stretch/>
        </p:blipFill>
        <p:spPr bwMode="auto">
          <a:xfrm>
            <a:off x="5590356" y="2276872"/>
            <a:ext cx="6139953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912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892" y="404664"/>
            <a:ext cx="10225136" cy="6264696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r>
              <a:rPr lang="ru-RU" dirty="0" err="1"/>
              <a:t>Воспитатель</a:t>
            </a:r>
            <a:r>
              <a:rPr lang="ru-RU" dirty="0"/>
              <a:t> </a:t>
            </a:r>
            <a:r>
              <a:rPr lang="ru-RU" b="1" dirty="0" err="1"/>
              <a:t>Клинова</a:t>
            </a:r>
            <a:r>
              <a:rPr lang="ru-RU" b="1" dirty="0"/>
              <a:t> Наталья Васильевна</a:t>
            </a:r>
            <a:br>
              <a:rPr lang="ru-RU" b="1" dirty="0"/>
            </a:br>
            <a:r>
              <a:rPr lang="ru-RU" dirty="0"/>
              <a:t>Прошла обучение  в Онлайн- марафоне, посвященный </a:t>
            </a:r>
            <a:br>
              <a:rPr lang="ru-RU" dirty="0"/>
            </a:br>
            <a:r>
              <a:rPr lang="ru-RU" dirty="0"/>
              <a:t>Практикум по ФАОП</a:t>
            </a:r>
            <a:br>
              <a:rPr lang="ru-RU" dirty="0"/>
            </a:br>
            <a:r>
              <a:rPr lang="ru-RU" b="1" dirty="0"/>
              <a:t>«Соблюдение требований ФАОП ДО для обучающихся с ОВЗ: организация учебно-воспитательной работы с детьми дошкольного возраста по ФГОСДО»</a:t>
            </a:r>
            <a:br>
              <a:rPr lang="ru-RU" b="1" dirty="0"/>
            </a:br>
            <a:r>
              <a:rPr lang="ru-RU" dirty="0"/>
              <a:t>(Получила 8 сертификатов о прослушивании </a:t>
            </a:r>
            <a:br>
              <a:rPr lang="ru-RU" dirty="0"/>
            </a:br>
            <a:r>
              <a:rPr lang="ru-RU" dirty="0"/>
              <a:t>8 уроков. Пройдя тест получила</a:t>
            </a:r>
            <a:br>
              <a:rPr lang="ru-RU" dirty="0"/>
            </a:br>
            <a:r>
              <a:rPr lang="ru-RU" dirty="0"/>
              <a:t> диплом о прохождении </a:t>
            </a:r>
            <a:br>
              <a:rPr lang="ru-RU" dirty="0"/>
            </a:br>
            <a:r>
              <a:rPr lang="ru-RU" dirty="0"/>
              <a:t>36-часового курса)</a:t>
            </a:r>
            <a:br>
              <a:rPr lang="ru-RU" b="1" dirty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6518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s://vki4.okcdn.ru/i?r=BDHElZJBPNKGuFyY-akIDfgnphtcMpSmMYpH0aLeRgIkYVRllEPf_R0G1UH1NE1vm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2" y="177800"/>
            <a:ext cx="4044753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vki4.okcdn.ru/i?r=BDHElZJBPNKGuFyY-akIDfgn0RHemw-fsq0UskX7RK4a4IZKESyp8IfdjfqHmsQalS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616" y="177800"/>
            <a:ext cx="3790440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vki4.okcdn.ru/i?r=BDHElZJBPNKGuFyY-akIDfgn-O8h50VravEaGE69ihdQAPC4-5WdeCwLjpx1-fwGeS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628" y="177800"/>
            <a:ext cx="3908293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s://vki4.okcdn.ru/i?r=BDHElZJBPNKGuFyY-akIDfgnV8VO5pJFfXdbBAW7AkcgD854Rbh3oPiMn_1S6Arxh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848" y="2050314"/>
            <a:ext cx="3982600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ttps://vki4.okcdn.ru/i?r=BDHElZJBPNKGuFyY-akIDfgnMXPMxF4x6HSk3bWBE_9GcqHmDgCmXvVw7AUP5LXaM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628" y="3660968"/>
            <a:ext cx="3996691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s://vki4.okcdn.ru/i?r=BDHElZJBPNKGuFyY-akIDfgnh8Kt3YQtV203it1fDbtOfvIdejt95vczbyPua4EV6rc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t="28538" r="536" b="13597"/>
          <a:stretch/>
        </p:blipFill>
        <p:spPr bwMode="auto">
          <a:xfrm>
            <a:off x="1701514" y="3490314"/>
            <a:ext cx="3634740" cy="2879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8" descr="https://vki4.okcdn.ru/i?r=BDHElZJBPNKGuFyY-akIDfgnVetSiTslnnBHNt2TfXsOZDlaElsIle9e9-0MFNKgI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1" y="2636912"/>
            <a:ext cx="3888760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https://vki4.okcdn.ru/i?r=BDHElZJBPNKGuFyY-akIDfgnhKhs6CqlrKgfIgHtssJukdVH3Ws_YJOetUoEX4l6RJY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659" y="4014470"/>
            <a:ext cx="3917315" cy="28435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996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5981" y="177800"/>
            <a:ext cx="8208912" cy="31071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8" name="Picture 2" descr="https://vki4.okcdn.ru/i?r=BDHElZJBPNKGuFyY-akIDfgnHS9ltCJv_PUWnlLSS_bGtSiHlP0veIEYed4OruEfl1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456" y="177800"/>
            <a:ext cx="8948970" cy="64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19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7908" y="116632"/>
            <a:ext cx="10081120" cy="3384376"/>
          </a:xfrm>
        </p:spPr>
        <p:txBody>
          <a:bodyPr>
            <a:noAutofit/>
          </a:bodyPr>
          <a:lstStyle/>
          <a:p>
            <a:pPr lvl="2"/>
            <a:r>
              <a:rPr lang="ru-RU" sz="2000" b="1" i="1" dirty="0"/>
              <a:t>-Ежедневно проводился коррекционный час с детьми;</a:t>
            </a:r>
            <a:br>
              <a:rPr lang="ru-RU" sz="2000" b="1" i="1" dirty="0"/>
            </a:br>
            <a:r>
              <a:rPr lang="ru-RU" sz="2000" b="1" i="1" dirty="0"/>
              <a:t>-Закрепляли речевые навыки, усвоенные детьми на занятиях -коррекция речи и обучение грамоте;</a:t>
            </a:r>
            <a:br>
              <a:rPr lang="ru-RU" sz="2000" b="1" i="1" dirty="0"/>
            </a:br>
            <a:r>
              <a:rPr lang="ru-RU" sz="2000" b="1" i="1" dirty="0"/>
              <a:t>-Развивали память детей путем заучивания речевого материала по лексическим темам;</a:t>
            </a:r>
            <a:br>
              <a:rPr lang="ru-RU" sz="2000" b="1" i="1" dirty="0"/>
            </a:br>
            <a:r>
              <a:rPr lang="ru-RU" sz="2000" b="1" i="1" dirty="0"/>
              <a:t>-Проводили контроль за речью детей, тактично исправляли ошибки;</a:t>
            </a:r>
            <a:br>
              <a:rPr lang="ru-RU" sz="2000" b="1" i="1" dirty="0"/>
            </a:br>
            <a:r>
              <a:rPr lang="ru-RU" sz="2000" b="1" i="1" dirty="0"/>
              <a:t>Развивали диалогическую речь, формировали грамматический строй речи, развивали связную речь через использование речевых, подвижных, настольно-печатных игр, сюжетно-ролевых, театрализованной деятельности.</a:t>
            </a:r>
            <a:br>
              <a:rPr lang="ru-RU" sz="2000" b="1" i="1" dirty="0"/>
            </a:br>
            <a:endParaRPr lang="ru-RU" sz="20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1701924" y="2996952"/>
            <a:ext cx="10225136" cy="3384375"/>
          </a:xfrm>
        </p:spPr>
        <p:txBody>
          <a:bodyPr>
            <a:normAutofit/>
          </a:bodyPr>
          <a:lstStyle/>
          <a:p>
            <a:pPr marL="731520" lvl="2" indent="0" algn="ctr">
              <a:buNone/>
            </a:pPr>
            <a:endParaRPr lang="ru-RU" sz="2800" b="1" dirty="0">
              <a:solidFill>
                <a:srgbClr val="0033CC"/>
              </a:solidFill>
            </a:endParaRPr>
          </a:p>
          <a:p>
            <a:pPr marL="731520" lvl="2" indent="0" algn="ctr">
              <a:buNone/>
            </a:pPr>
            <a:endParaRPr lang="ru-RU" sz="2800" b="1" dirty="0">
              <a:solidFill>
                <a:srgbClr val="0033CC"/>
              </a:solidFill>
            </a:endParaRPr>
          </a:p>
          <a:p>
            <a:pPr marL="731520" lvl="2" indent="0" algn="ctr">
              <a:buNone/>
            </a:pPr>
            <a:r>
              <a:rPr lang="ru-RU" sz="2800" b="1" dirty="0">
                <a:solidFill>
                  <a:srgbClr val="0033CC"/>
                </a:solidFill>
              </a:rPr>
              <a:t>РАБОТА С РОДИТЕЛЯМИ</a:t>
            </a:r>
          </a:p>
          <a:p>
            <a:pPr marL="731520" lvl="2" indent="0">
              <a:buNone/>
            </a:pPr>
            <a:r>
              <a:rPr lang="ru-RU" sz="2800" b="1" dirty="0"/>
              <a:t>-</a:t>
            </a:r>
            <a:r>
              <a:rPr lang="ru-RU" sz="2800" b="1" dirty="0">
                <a:solidFill>
                  <a:srgbClr val="0033CC"/>
                </a:solidFill>
              </a:rPr>
              <a:t> </a:t>
            </a:r>
            <a:r>
              <a:rPr lang="ru-RU" sz="2000" b="1" dirty="0"/>
              <a:t>В течение учебного года было проведено три родительских собрания.</a:t>
            </a:r>
          </a:p>
          <a:p>
            <a:pPr marL="0" indent="0">
              <a:buNone/>
            </a:pPr>
            <a:r>
              <a:rPr lang="ru-RU" sz="2000" b="1" dirty="0"/>
              <a:t>          - В текущем учебном году были проведены консультации, беседы, оформлены памятки, папки-передвижки для родителей.</a:t>
            </a:r>
          </a:p>
          <a:p>
            <a:pPr marL="0" indent="0">
              <a:buNone/>
            </a:pPr>
            <a:r>
              <a:rPr lang="ru-RU" sz="2000" b="1" dirty="0"/>
              <a:t>- Проведены традиционно музыкально-спортивные праздники.</a:t>
            </a:r>
          </a:p>
        </p:txBody>
      </p:sp>
    </p:spTree>
    <p:extLst>
      <p:ext uri="{BB962C8B-B14F-4D97-AF65-F5344CB8AC3E}">
        <p14:creationId xmlns:p14="http://schemas.microsoft.com/office/powerpoint/2010/main" val="172167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6061" y="177800"/>
            <a:ext cx="6768752" cy="11629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72" y="332656"/>
            <a:ext cx="8659099" cy="612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836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0"/>
            <a:ext cx="10045592" cy="134076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Международный конкурс номинация: </a:t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2800" b="1" dirty="0">
                <a:solidFill>
                  <a:srgbClr val="0070C0"/>
                </a:solidFill>
              </a:rPr>
              <a:t>«Нравственно-патриотическое воспитание» 1 место </a:t>
            </a:r>
            <a:r>
              <a:rPr lang="ru-RU" sz="2800" b="1" dirty="0" err="1">
                <a:solidFill>
                  <a:srgbClr val="0070C0"/>
                </a:solidFill>
              </a:rPr>
              <a:t>Клинова</a:t>
            </a:r>
            <a:r>
              <a:rPr lang="ru-RU" sz="2800" b="1" dirty="0">
                <a:solidFill>
                  <a:srgbClr val="0070C0"/>
                </a:solidFill>
              </a:rPr>
              <a:t> Н.В.</a:t>
            </a:r>
          </a:p>
        </p:txBody>
      </p:sp>
      <p:pic>
        <p:nvPicPr>
          <p:cNvPr id="20482" name="Picture 2" descr="https://i.mycdn.me/i?r=BDEGV1SoxFQVqRl8uRaxX9H1AhZ1rsEL8P4vh2kebfF9TXgxupa5APZHBba1AQ66Z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292" y="1628800"/>
            <a:ext cx="6962357" cy="39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103" y="1423795"/>
            <a:ext cx="3820189" cy="540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7299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829567" cy="94694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Всероссийский конкурс номинация: «Презентация»</a:t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2800" b="1" dirty="0">
                <a:solidFill>
                  <a:srgbClr val="0070C0"/>
                </a:solidFill>
              </a:rPr>
              <a:t>1 место </a:t>
            </a:r>
            <a:r>
              <a:rPr lang="ru-RU" sz="2800" b="1" dirty="0" err="1">
                <a:solidFill>
                  <a:srgbClr val="0070C0"/>
                </a:solidFill>
              </a:rPr>
              <a:t>Клинова</a:t>
            </a:r>
            <a:r>
              <a:rPr lang="ru-RU" sz="2800" b="1" dirty="0">
                <a:solidFill>
                  <a:srgbClr val="0070C0"/>
                </a:solidFill>
              </a:rPr>
              <a:t> Н.В. Жукова О.Г.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768" y="1124744"/>
            <a:ext cx="3820189" cy="540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5602" name="Picture 2" descr="https://i.mycdn.me/i?r=BDEGV1SoxFQVqRl8uRaxX9H1Oes4lGZU5QYzw-0NU5KGVXgxupa5APZHBba1AQ66Z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1664744"/>
            <a:ext cx="7601820" cy="43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660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4653" y="1196752"/>
            <a:ext cx="3689959" cy="21602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Picture 2" descr="https://vki4.okcdn.ru/i?r=BDHElZJBPNKGuFyY-akIDfgnHFOxcf8nHF32HWASXRM4EQP0H30GhwTUZp2iMER2U4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653" y="296992"/>
            <a:ext cx="3779520" cy="61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1161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892" y="692696"/>
            <a:ext cx="10153128" cy="590465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ОБНОВКИ В НАШУ ГРУППУ</a:t>
            </a:r>
            <a:b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b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1. Посуда:</a:t>
            </a:r>
            <a:b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(кастрюли 4 шт., тарелка глубокая, тарелка мекая, салатница, бокалы для питья, сушилка для ложек и вилок.)</a:t>
            </a:r>
            <a:b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2. </a:t>
            </a:r>
            <a:r>
              <a:rPr lang="ru-RU" sz="24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Тепловизор</a:t>
            </a: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.</a:t>
            </a:r>
            <a:b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3. Зонт, этажерка (для центра «Уединения»).</a:t>
            </a:r>
            <a:b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4. Коврик резиновый для обуви.</a:t>
            </a:r>
            <a:b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5. Контейнеры для центра </a:t>
            </a:r>
            <a:r>
              <a:rPr lang="ru-RU" sz="24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эксперементирования</a:t>
            </a: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, сюжетно-ролевых и настольных игр. </a:t>
            </a:r>
            <a:b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6. Лопатки для детей.</a:t>
            </a:r>
            <a:b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7.Клеёнки на столы для занятий по Х-Э развитию.</a:t>
            </a:r>
            <a:b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8. Сшиты новые шторы в группу.</a:t>
            </a:r>
            <a:b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9. Сшиты новые фартуки </a:t>
            </a:r>
            <a:r>
              <a:rPr lang="ru-RU" sz="2400" b="1">
                <a:solidFill>
                  <a:srgbClr val="C00000"/>
                </a:solidFill>
                <a:latin typeface="Arial Black" panose="020B0A04020102020204" pitchFamily="34" charset="0"/>
              </a:rPr>
              <a:t>для дежурства.</a:t>
            </a:r>
            <a:b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10. Сшиты накидки для С/Р игр: «Пожарные», «ПДД», «Больница».</a:t>
            </a:r>
            <a:b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b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517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973583" cy="5699472"/>
          </a:xfrm>
        </p:spPr>
        <p:txBody>
          <a:bodyPr>
            <a:normAutofit fontScale="90000"/>
          </a:bodyPr>
          <a:lstStyle/>
          <a:p>
            <a:r>
              <a:rPr lang="ru-RU" sz="2400" b="1" u="sng" dirty="0"/>
              <a:t>В следующем учебном году мы планируем</a:t>
            </a:r>
            <a:r>
              <a:rPr lang="ru-RU" sz="2400" b="1" dirty="0"/>
              <a:t>:</a:t>
            </a:r>
            <a:br>
              <a:rPr lang="ru-RU" sz="2400" b="1" dirty="0"/>
            </a:br>
            <a:br>
              <a:rPr lang="ru-RU" sz="2400" b="1" dirty="0"/>
            </a:br>
            <a:r>
              <a:rPr lang="ru-RU" sz="2400" dirty="0"/>
              <a:t>- Сохранять благоприятный эмоционально-психологический климат в </a:t>
            </a:r>
            <a:r>
              <a:rPr lang="ru-RU" sz="2400" b="1" dirty="0"/>
              <a:t>группе</a:t>
            </a:r>
            <a:r>
              <a:rPr lang="ru-RU" sz="2400" dirty="0"/>
              <a:t>.</a:t>
            </a:r>
            <a:br>
              <a:rPr lang="ru-RU" sz="2400" dirty="0"/>
            </a:br>
            <a:r>
              <a:rPr lang="ru-RU" sz="2400" dirty="0"/>
              <a:t>- Поддерживать партнерские отношения между педагогами, детьми и родителями.</a:t>
            </a:r>
            <a:br>
              <a:rPr lang="ru-RU" sz="2400" dirty="0"/>
            </a:br>
            <a:r>
              <a:rPr lang="ru-RU" sz="2400" dirty="0"/>
              <a:t>- Оказывать помощь родителям в овладении психолого-педагогическим знаниями о развитии ребенка </a:t>
            </a:r>
            <a:br>
              <a:rPr lang="ru-RU" sz="2400" dirty="0"/>
            </a:br>
            <a:r>
              <a:rPr lang="ru-RU" sz="2400" dirty="0"/>
              <a:t>4-5 лет.</a:t>
            </a:r>
            <a:br>
              <a:rPr lang="ru-RU" sz="2400" dirty="0"/>
            </a:br>
            <a:r>
              <a:rPr lang="ru-RU" sz="2400" dirty="0"/>
              <a:t> </a:t>
            </a:r>
            <a:r>
              <a:rPr lang="ru-RU" sz="2400" b="1" dirty="0"/>
              <a:t>Продолжать</a:t>
            </a:r>
            <a:r>
              <a:rPr lang="ru-RU" sz="2400" dirty="0"/>
              <a:t> вовлекать родителей в жизнь </a:t>
            </a:r>
            <a:r>
              <a:rPr lang="ru-RU" sz="2400" b="1" dirty="0"/>
              <a:t>группы и детского сада</a:t>
            </a:r>
            <a:r>
              <a:rPr lang="ru-RU" sz="2400" dirty="0"/>
              <a:t>.</a:t>
            </a:r>
            <a:br>
              <a:rPr lang="ru-RU" sz="2400" dirty="0"/>
            </a:br>
            <a:br>
              <a:rPr lang="ru-RU" sz="2400" dirty="0"/>
            </a:br>
            <a:br>
              <a:rPr lang="ru-RU" sz="2400" dirty="0"/>
            </a:br>
            <a:r>
              <a:rPr lang="ru-RU" sz="2400" dirty="0"/>
              <a:t>Совершенствовать </a:t>
            </a:r>
            <a:r>
              <a:rPr lang="ru-RU" sz="2400" b="1" dirty="0"/>
              <a:t>работу</a:t>
            </a:r>
            <a:r>
              <a:rPr lang="ru-RU" sz="2400" dirty="0"/>
              <a:t> ДОУ с родителями воспитанников, как полноправными участниками педагогического процесса в условиях ФГОС ДО и организовать </a:t>
            </a:r>
            <a:r>
              <a:rPr lang="ru-RU" sz="2400" b="1" dirty="0"/>
              <a:t>работу</a:t>
            </a:r>
            <a:r>
              <a:rPr lang="ru-RU" sz="2400" dirty="0"/>
              <a:t> по оказанию квалифицированной коррекционной помощи детям.</a:t>
            </a:r>
            <a:br>
              <a:rPr lang="ru-RU" sz="2400" dirty="0"/>
            </a:br>
            <a:br>
              <a:rPr lang="ru-RU" sz="2400" b="1" dirty="0"/>
            </a:b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93436" y="1582341"/>
            <a:ext cx="9973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331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10261616" cy="6419552"/>
          </a:xfrm>
        </p:spPr>
        <p:txBody>
          <a:bodyPr>
            <a:normAutofit/>
          </a:bodyPr>
          <a:lstStyle/>
          <a:p>
            <a:pPr algn="ctr"/>
            <a:r>
              <a:rPr lang="ru-RU" sz="8000" b="1" i="1" dirty="0">
                <a:solidFill>
                  <a:srgbClr val="008000"/>
                </a:solidFill>
                <a:latin typeface="Arial Black" panose="020B0A04020102020204" pitchFamily="34" charset="0"/>
              </a:rPr>
              <a:t>СПАСИБО </a:t>
            </a:r>
            <a:br>
              <a:rPr lang="ru-RU" sz="8000" b="1" i="1" dirty="0">
                <a:solidFill>
                  <a:srgbClr val="008000"/>
                </a:solidFill>
                <a:latin typeface="Arial Black" panose="020B0A04020102020204" pitchFamily="34" charset="0"/>
              </a:rPr>
            </a:br>
            <a:r>
              <a:rPr lang="ru-RU" sz="8000" b="1" i="1" dirty="0">
                <a:solidFill>
                  <a:srgbClr val="008000"/>
                </a:solidFill>
                <a:latin typeface="Arial Black" panose="020B0A04020102020204" pitchFamily="34" charset="0"/>
              </a:rPr>
              <a:t>ЗА </a:t>
            </a:r>
            <a:br>
              <a:rPr lang="ru-RU" sz="8000" b="1" i="1" dirty="0">
                <a:solidFill>
                  <a:srgbClr val="008000"/>
                </a:solidFill>
                <a:latin typeface="Arial Black" panose="020B0A04020102020204" pitchFamily="34" charset="0"/>
              </a:rPr>
            </a:br>
            <a:r>
              <a:rPr lang="ru-RU" sz="8000" b="1" i="1" dirty="0">
                <a:solidFill>
                  <a:srgbClr val="008000"/>
                </a:solidFill>
                <a:latin typeface="Arial Black" panose="020B0A04020102020204" pitchFamily="34" charset="0"/>
              </a:rPr>
              <a:t>ВНИМАНИЕ!</a:t>
            </a:r>
            <a:br>
              <a:rPr lang="ru-RU" sz="8000" b="1" i="1" dirty="0">
                <a:solidFill>
                  <a:srgbClr val="008000"/>
                </a:solidFill>
                <a:latin typeface="Arial Black" panose="020B0A04020102020204" pitchFamily="34" charset="0"/>
              </a:rPr>
            </a:br>
            <a:endParaRPr lang="ru-RU" sz="8000" b="1" i="1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3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65891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8000"/>
                </a:solidFill>
                <a:latin typeface="Arial Black" panose="020B0A04020102020204" pitchFamily="34" charset="0"/>
              </a:rPr>
              <a:t>НАШИ РЕЗУЛЬТАТЫ ЗНАНИЙ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5900" y="1124744"/>
            <a:ext cx="9890337" cy="5400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      </a:t>
            </a:r>
          </a:p>
          <a:p>
            <a:pPr marL="0" indent="0">
              <a:buNone/>
            </a:pPr>
            <a:r>
              <a:rPr lang="ru-RU" b="1" dirty="0"/>
              <a:t>НАЧАЛО ГОДА                      </a:t>
            </a:r>
          </a:p>
          <a:p>
            <a:pPr marL="0" indent="0">
              <a:buNone/>
            </a:pPr>
            <a:r>
              <a:rPr lang="ru-RU" dirty="0"/>
              <a:t>Высокий уровень- </a:t>
            </a:r>
            <a:r>
              <a:rPr lang="ru-RU" b="1" dirty="0"/>
              <a:t>0%</a:t>
            </a:r>
          </a:p>
          <a:p>
            <a:pPr marL="0" indent="0">
              <a:buNone/>
            </a:pPr>
            <a:r>
              <a:rPr lang="ru-RU" dirty="0"/>
              <a:t>Средний уровень- </a:t>
            </a:r>
            <a:r>
              <a:rPr lang="ru-RU" b="1" dirty="0"/>
              <a:t>48%       </a:t>
            </a:r>
          </a:p>
          <a:p>
            <a:pPr marL="0" indent="0">
              <a:buNone/>
            </a:pPr>
            <a:r>
              <a:rPr lang="ru-RU" dirty="0"/>
              <a:t>Низкий уровень-</a:t>
            </a:r>
            <a:r>
              <a:rPr lang="ru-RU" b="1" dirty="0"/>
              <a:t>52%</a:t>
            </a:r>
          </a:p>
          <a:p>
            <a:pPr marL="0" indent="0">
              <a:buNone/>
            </a:pPr>
            <a:r>
              <a:rPr lang="ru-RU" b="1" dirty="0"/>
              <a:t>   </a:t>
            </a:r>
          </a:p>
          <a:p>
            <a:pPr marL="0" indent="0">
              <a:buNone/>
            </a:pPr>
            <a:r>
              <a:rPr lang="ru-RU" b="1" dirty="0"/>
              <a:t>КОНЕЦ ГОДА</a:t>
            </a:r>
          </a:p>
          <a:p>
            <a:pPr marL="0" indent="0">
              <a:buNone/>
            </a:pPr>
            <a:r>
              <a:rPr lang="ru-RU" dirty="0"/>
              <a:t>Высокий уровень- </a:t>
            </a:r>
            <a:r>
              <a:rPr lang="ru-RU" b="1" dirty="0"/>
              <a:t>46%</a:t>
            </a:r>
          </a:p>
          <a:p>
            <a:pPr marL="0" indent="0">
              <a:buNone/>
            </a:pPr>
            <a:r>
              <a:rPr lang="ru-RU" dirty="0"/>
              <a:t>Средний уровень- </a:t>
            </a:r>
            <a:r>
              <a:rPr lang="ru-RU" b="1" dirty="0"/>
              <a:t>50%</a:t>
            </a:r>
          </a:p>
          <a:p>
            <a:pPr marL="0" indent="0">
              <a:buNone/>
            </a:pPr>
            <a:r>
              <a:rPr lang="ru-RU" dirty="0"/>
              <a:t>Низкий уровень- </a:t>
            </a:r>
            <a:r>
              <a:rPr lang="ru-RU" b="1" dirty="0"/>
              <a:t>4%</a:t>
            </a:r>
          </a:p>
          <a:p>
            <a:pPr marL="0" indent="0">
              <a:buNone/>
            </a:pPr>
            <a:r>
              <a:rPr lang="ru-RU" b="1" dirty="0"/>
              <a:t>   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744746003"/>
              </p:ext>
            </p:extLst>
          </p:nvPr>
        </p:nvGraphicFramePr>
        <p:xfrm>
          <a:off x="1413892" y="836713"/>
          <a:ext cx="10585176" cy="5565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7651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917" y="0"/>
            <a:ext cx="9865095" cy="1052736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2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br>
              <a:rPr lang="ru-RU" sz="32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br>
              <a:rPr lang="ru-RU" sz="32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br>
              <a:rPr lang="ru-RU" sz="32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br>
              <a:rPr lang="ru-RU" sz="32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br>
              <a:rPr lang="ru-RU" sz="32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br>
              <a:rPr lang="ru-RU" sz="32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br>
              <a:rPr lang="ru-RU" sz="32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br>
              <a:rPr lang="ru-RU" sz="32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3200" dirty="0">
                <a:solidFill>
                  <a:srgbClr val="0070C0"/>
                </a:solidFill>
                <a:latin typeface="Arial Black" panose="020B0A04020102020204" pitchFamily="34" charset="0"/>
              </a:rPr>
              <a:t>«ДЕНЬ ДОШКОЛЬНОГО РАБОТНИКА»</a:t>
            </a:r>
            <a:br>
              <a:rPr lang="ru-RU" sz="32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3200" dirty="0">
                <a:solidFill>
                  <a:srgbClr val="0070C0"/>
                </a:solidFill>
                <a:latin typeface="Arial Black" panose="020B0A04020102020204" pitchFamily="34" charset="0"/>
              </a:rPr>
              <a:t>Открытки для сотрудников детского сада</a:t>
            </a:r>
          </a:p>
        </p:txBody>
      </p:sp>
      <p:pic>
        <p:nvPicPr>
          <p:cNvPr id="4" name="Picture 6" descr="https://i.mycdn.me/i?r=BDEGV1SoxFQVqRl8uRaxX9H1ln3VU8mlyG4fjc5_nvzT43gxupa5APZHBba1AQ66Z8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916" y="1052736"/>
            <a:ext cx="4320000" cy="57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https://i.mycdn.me/i?r=BDEGV1SoxFQVqRl8uRaxX9H1HMM1c4HABbUoH8T2pbR9ZHgxupa5APZHBba1AQ66Z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508" y="1052736"/>
            <a:ext cx="4320000" cy="57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238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188640"/>
            <a:ext cx="9757560" cy="115212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B0F0"/>
                </a:solidFill>
                <a:latin typeface="Arial Black" panose="020B0A04020102020204" pitchFamily="34" charset="0"/>
              </a:rPr>
              <a:t>ИНТЕГРИРОВАННОЕ ЗАНЯТИЕ</a:t>
            </a:r>
            <a:br>
              <a:rPr lang="ru-RU" sz="3200" b="1" dirty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3200" b="1" dirty="0">
                <a:solidFill>
                  <a:srgbClr val="00B0F0"/>
                </a:solidFill>
                <a:latin typeface="Arial Black" panose="020B0A04020102020204" pitchFamily="34" charset="0"/>
              </a:rPr>
              <a:t>«ПЕЧЕМ ПЕЧЕНЬЕ»</a:t>
            </a:r>
          </a:p>
        </p:txBody>
      </p:sp>
      <p:pic>
        <p:nvPicPr>
          <p:cNvPr id="18434" name="Picture 2" descr="https://vki4.okcdn.ru/i?r=BDHElZJBPNKGuFyY-akIDfgnyYl0AfFi6FofvQSJvFbNmAhGkXlUelPSvRt7r8C2UD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1556792"/>
            <a:ext cx="3439715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https://vki4.okcdn.ru/i?r=BDHElZJBPNKGuFyY-akIDfgnJ2gzw_L926x3Eb5-iLbPcokkcFRIedxVdyKLYNugH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265" y="1700808"/>
            <a:ext cx="3791585" cy="5039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https://vki4.okcdn.ru/i?r=BDHElZJBPNKGuFyY-akIDfgnpKBNN1eQxcYhCO6RReICSrmp84PlfjIBVPfqvQhFDsI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628" y="1340768"/>
            <a:ext cx="3791585" cy="5039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248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593437" y="177800"/>
            <a:ext cx="9757560" cy="1090959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sz="4000" dirty="0">
                <a:solidFill>
                  <a:srgbClr val="008000"/>
                </a:solidFill>
                <a:latin typeface="Arial Black" panose="020B0A04020102020204" pitchFamily="34" charset="0"/>
              </a:rPr>
              <a:t>Познавательная беседа: </a:t>
            </a:r>
            <a:br>
              <a:rPr lang="ru-RU" sz="4000" dirty="0">
                <a:solidFill>
                  <a:srgbClr val="008000"/>
                </a:solidFill>
                <a:latin typeface="Arial Black" panose="020B0A04020102020204" pitchFamily="34" charset="0"/>
              </a:rPr>
            </a:br>
            <a:r>
              <a:rPr lang="ru-RU" sz="4000" dirty="0">
                <a:solidFill>
                  <a:srgbClr val="008000"/>
                </a:solidFill>
                <a:latin typeface="Arial Black" panose="020B0A04020102020204" pitchFamily="34" charset="0"/>
              </a:rPr>
              <a:t>«МЫ РОССИЯНЕ</a:t>
            </a:r>
            <a:r>
              <a:rPr lang="ru-RU" dirty="0">
                <a:solidFill>
                  <a:srgbClr val="008000"/>
                </a:solidFill>
                <a:latin typeface="Arial Black" panose="020B0A04020102020204" pitchFamily="34" charset="0"/>
              </a:rPr>
              <a:t>»</a:t>
            </a: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593437" y="2780928"/>
            <a:ext cx="3204831" cy="2880320"/>
          </a:xfrm>
        </p:spPr>
        <p:txBody>
          <a:bodyPr rtlCol="0">
            <a:normAutofit fontScale="85000" lnSpcReduction="10000"/>
          </a:bodyPr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pic>
        <p:nvPicPr>
          <p:cNvPr id="2050" name="Picture 2" descr="https://vki4.okcdn.ru/i?r=BDHElZJBPNKGuFyY-akIDfgnD_9HacSyDyucHJTxDmQy8JyJTzadrIqwnG_LuaK7Jz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5" r="-1059"/>
          <a:stretch/>
        </p:blipFill>
        <p:spPr bwMode="auto">
          <a:xfrm>
            <a:off x="1917948" y="1484784"/>
            <a:ext cx="3862081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https://vki4.okcdn.ru/i?r=BDHElZJBPNKGuFyY-akIDfgnOYfH-6OkRXQNZ2YsWhtRPM9I3cDXsx3_et1SDk84XB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540" y="1484784"/>
            <a:ext cx="3317370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323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Arial Black" panose="020B0A04020102020204" pitchFamily="34" charset="0"/>
              </a:rPr>
              <a:t>Познавательная беседа</a:t>
            </a:r>
            <a:br>
              <a:rPr lang="ru-RU" b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rgbClr val="0070C0"/>
                </a:solidFill>
                <a:latin typeface="Arial Black" panose="020B0A04020102020204" pitchFamily="34" charset="0"/>
              </a:rPr>
              <a:t>«ЗНАТОКИ ПДД»</a:t>
            </a:r>
          </a:p>
        </p:txBody>
      </p:sp>
      <p:pic>
        <p:nvPicPr>
          <p:cNvPr id="4" name="Picture 8" descr="https://i.mycdn.me/i?r=BDEGV1SoxFQVqRl8uRaxX9H1G_iwMpLYX5VhXaKiSnq0nngxupa5APZHBba1AQ66Z8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436" y="1566111"/>
            <a:ext cx="3834000" cy="511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i.mycdn.me/i?r=BDEGV1SoxFQVqRl8uRaxX9H1juZqhYc7irwpiKa4ADorPHgxupa5APZHBba1AQ66Z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00" y="1566111"/>
            <a:ext cx="3780000" cy="50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70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Оформление &quot;Воздушные шары&quot;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9442686_TF03460631" id="{61B135AD-1CDD-425E-95A2-F0FAFED9D243}" vid="{2FBDBEA9-021E-4D0E-8008-00BE248A77CE}"/>
    </a:ext>
  </a:extLst>
</a:theme>
</file>

<file path=ppt/theme/theme2.xml><?xml version="1.0" encoding="utf-8"?>
<a:theme xmlns:a="http://schemas.openxmlformats.org/drawingml/2006/main" name="Тема Offic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</TotalTime>
  <Words>966</Words>
  <Application>Microsoft Office PowerPoint</Application>
  <PresentationFormat>Произвольный</PresentationFormat>
  <Paragraphs>95</Paragraphs>
  <Slides>46</Slides>
  <Notes>2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1" baseType="lpstr">
      <vt:lpstr>Arial</vt:lpstr>
      <vt:lpstr>Arial Black</vt:lpstr>
      <vt:lpstr>Century Gothic</vt:lpstr>
      <vt:lpstr>Euphemia</vt:lpstr>
      <vt:lpstr>Оформление "Воздушные шары"</vt:lpstr>
      <vt:lpstr>ДОБРО ПОЖАЛОВАТЬ в группу «ПОЧЕМУЧКИ» компенсирующей направленности (ОВЗ)   </vt:lpstr>
      <vt:lpstr>  </vt:lpstr>
      <vt:lpstr>Презентация PowerPoint</vt:lpstr>
      <vt:lpstr>-Ежедневно проводился коррекционный час с детьми; -Закрепляли речевые навыки, усвоенные детьми на занятиях -коррекция речи и обучение грамоте; -Развивали память детей путем заучивания речевого материала по лексическим темам; -Проводили контроль за речью детей, тактично исправляли ошибки; Развивали диалогическую речь, формировали грамматический строй речи, развивали связную речь через использование речевых, подвижных, настольно-печатных игр, сюжетно-ролевых, театрализованной деятельности. </vt:lpstr>
      <vt:lpstr>НАШИ РЕЗУЛЬТАТЫ ЗНАНИЙ</vt:lpstr>
      <vt:lpstr>         «ДЕНЬ ДОШКОЛЬНОГО РАБОТНИКА» Открытки для сотрудников детского сада</vt:lpstr>
      <vt:lpstr>ИНТЕГРИРОВАННОЕ ЗАНЯТИЕ «ПЕЧЕМ ПЕЧЕНЬЕ»</vt:lpstr>
      <vt:lpstr>Познавательная беседа:  «МЫ РОССИЯНЕ»</vt:lpstr>
      <vt:lpstr>Познавательная беседа «ЗНАТОКИ ПДД»</vt:lpstr>
      <vt:lpstr>РАЗВЛЕЧЕНИЕ ПДД</vt:lpstr>
      <vt:lpstr>ДЕНЬ ЗАЩИТЫ ЖИВОТНЫХ</vt:lpstr>
      <vt:lpstr>НАШИ ПРАЗДНИКИ: «ДЕНЬ НАРОДНОГО ЕДИНСТВА», «23 ФЕВРАЛЯ»</vt:lpstr>
      <vt:lpstr>НАШ УЛЕТНЫЙ ВЫПУСКНОЙ</vt:lpstr>
      <vt:lpstr>ВСЕМИРНЫЙ ДЕНЬ ЗДОРОВЬЯ</vt:lpstr>
      <vt:lpstr>ДЕНЬ СМЕХА </vt:lpstr>
      <vt:lpstr>ДЕНЬ ЗЕМЛИ</vt:lpstr>
      <vt:lpstr>ДЕНЬ ПОБЕДЫ Команда «МОРЯКИ»</vt:lpstr>
      <vt:lpstr>Конкурс «Беби-шоу» Наш участник Дима Метальников 3 место</vt:lpstr>
      <vt:lpstr>Фестифаль «Созвездие талантов» участник наш  Дима Метальников 2 место</vt:lpstr>
      <vt:lpstr>АКЦИЯ ОНЛАЙН-ФЛЭШМОБ  «ЁЛОЧКА КРАСАВИЦА»         Петя Ч.                        Всеволод Ц.</vt:lpstr>
      <vt:lpstr>ВСЕРОССИЙСКАЯ АКЦИЯ  «ПИСЬМО СОЛДАТУ» </vt:lpstr>
      <vt:lpstr>АКЦИЯ «ПОСЫЛКА СОЛДАТУ»</vt:lpstr>
      <vt:lpstr>АКЦИЯ «КРАСНАЯ ГВОЗДИКА ПАМЯТИ»</vt:lpstr>
      <vt:lpstr>АКЦИЯ «ЗВЕЗДА ГЕРОЯ»</vt:lpstr>
      <vt:lpstr>           АКЦИЯ «СТЕНА ПАМЯТИ»</vt:lpstr>
      <vt:lpstr>АКЦИЯ «ОКНА ПОБЕДЫ» Леухин Захар</vt:lpstr>
      <vt:lpstr>   КРОСС НАЦИИ-2023                   СОРЕВНОВАНИЕ КДЛС            ВСЕВОЛОД Ц.                         ВСЕВОЛОД Ц. АРТЁМ Р.</vt:lpstr>
      <vt:lpstr>«ХОККЕЙНЫЙ МАТЧ»  районный конкурс Всеволод Ц., Артем Р., Сережа Г., Радик А.</vt:lpstr>
      <vt:lpstr>1МЕСТО </vt:lpstr>
      <vt:lpstr>РАЙОННЫЙ ЧЕМПИОНАТ  «ПРОФИ-ДЕТИ-2024» Участник: Римша Артем</vt:lpstr>
      <vt:lpstr>ГОРОДСКОЙ ФЕСТИВАЛЬ  «МАЛЫШИ КУЗБАССА  ШАГАЮТ В ГТО</vt:lpstr>
      <vt:lpstr>САМООБРАЗОВАНИЕ Заучивание стихотворения по мнемотаблице «Весна». Рисуем мнемотаблицу сказки «Лисичка со скалочкой». Показ сказки «Колобок» с использованием мнемотаблицы. </vt:lpstr>
      <vt:lpstr> НАГРАДЫ ВОСПИТАННИКОВ</vt:lpstr>
      <vt:lpstr>Всеволод Цыганков  принял участие в конкурсе новогодних рисунков «Новогодняя сказка» на Радио Дача 102.6 Новокузнецк  </vt:lpstr>
      <vt:lpstr>Принимали участие в конкурсе рисунков «Защитники Отечества» 5 место- Захар Леухин 6 место- Всеволод Цыганков   </vt:lpstr>
      <vt:lpstr>ДОСТИЖЕНИЯ ВОСПИТАТЕЛЕЙ</vt:lpstr>
      <vt:lpstr> Воспитатель Клинова Наталья Васильевна Прошла обучение  в Онлайн- марафоне, посвященный  Практикум по ФАОП «Соблюдение требований ФАОП ДО для обучающихся с ОВЗ: организация учебно-воспитательной работы с детьми дошкольного возраста по ФГОСДО» (Получила 8 сертификатов о прослушивании  8 уроков. Пройдя тест получила  диплом о прохождении  36-часового курса) </vt:lpstr>
      <vt:lpstr>Презентация PowerPoint</vt:lpstr>
      <vt:lpstr>Презентация PowerPoint</vt:lpstr>
      <vt:lpstr>Презентация PowerPoint</vt:lpstr>
      <vt:lpstr>Международный конкурс номинация:  «Нравственно-патриотическое воспитание» 1 место Клинова Н.В.</vt:lpstr>
      <vt:lpstr>Всероссийский конкурс номинация: «Презентация» 1 место Клинова Н.В. Жукова О.Г.</vt:lpstr>
      <vt:lpstr>Презентация PowerPoint</vt:lpstr>
      <vt:lpstr>ОБНОВКИ В НАШУ ГРУППУ  1. Посуда: (кастрюли 4 шт., тарелка глубокая, тарелка мекая, салатница, бокалы для питья, сушилка для ложек и вилок.) 2. Тепловизор. 3. Зонт, этажерка (для центра «Уединения»). 4. Коврик резиновый для обуви. 5. Контейнеры для центра эксперементирования, сюжетно-ролевых и настольных игр.  6. Лопатки для детей. 7.Клеёнки на столы для занятий по Х-Э развитию. 8. Сшиты новые шторы в группу. 9. Сшиты новые фартуки для дежурства. 10. Сшиты накидки для С/Р игр: «Пожарные», «ПДД», «Больница».   </vt:lpstr>
      <vt:lpstr>В следующем учебном году мы планируем:  - Сохранять благоприятный эмоционально-психологический климат в группе. - Поддерживать партнерские отношения между педагогами, детьми и родителями. - Оказывать помощь родителям в овладении психолого-педагогическим знаниями о развитии ребенка  4-5 лет.  Продолжать вовлекать родителей в жизнь группы и детского сада.   Совершенствовать работу ДОУ с родителями воспитанников, как полноправными участниками педагогического процесса в условиях ФГОС ДО и организовать работу по оказанию квалифицированной коррекционной помощи детям.  </vt:lpstr>
      <vt:lpstr>СПАСИБО  ЗА  ВНИМАНИЕ!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 ПОЖАЛОВАТЬ в группу «ПОЧЕМУЧКИ»</dc:title>
  <dc:creator>Asus</dc:creator>
  <cp:lastModifiedBy>Asus</cp:lastModifiedBy>
  <cp:revision>75</cp:revision>
  <dcterms:created xsi:type="dcterms:W3CDTF">2024-03-30T10:30:30Z</dcterms:created>
  <dcterms:modified xsi:type="dcterms:W3CDTF">2026-05-16T03:27:36Z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