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356" r:id="rId4"/>
    <p:sldId id="286" r:id="rId5"/>
    <p:sldId id="287" r:id="rId6"/>
    <p:sldId id="288" r:id="rId7"/>
    <p:sldId id="357" r:id="rId8"/>
    <p:sldId id="358" r:id="rId9"/>
    <p:sldId id="359" r:id="rId10"/>
    <p:sldId id="360" r:id="rId11"/>
    <p:sldId id="361" r:id="rId12"/>
    <p:sldId id="362" r:id="rId13"/>
    <p:sldId id="364" r:id="rId14"/>
    <p:sldId id="363" r:id="rId15"/>
    <p:sldId id="3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5DA7553-A681-459B-99C7-270656CF37C5}">
          <p14:sldIdLst>
            <p14:sldId id="256"/>
            <p14:sldId id="311"/>
            <p14:sldId id="356"/>
            <p14:sldId id="286"/>
            <p14:sldId id="287"/>
            <p14:sldId id="288"/>
            <p14:sldId id="357"/>
            <p14:sldId id="358"/>
            <p14:sldId id="359"/>
          </p14:sldIdLst>
        </p14:section>
        <p14:section name="Раздел без заголовка" id="{29CA447B-1032-4E2D-9AF4-F2A765416AAF}">
          <p14:sldIdLst>
            <p14:sldId id="360"/>
            <p14:sldId id="361"/>
            <p14:sldId id="362"/>
            <p14:sldId id="364"/>
          </p14:sldIdLst>
        </p14:section>
        <p14:section name="Раздел без заголовка" id="{AB268B27-53F1-4D74-B3F6-360E869DE5EA}">
          <p14:sldIdLst>
            <p14:sldId id="363"/>
            <p14:sldId id="365"/>
          </p14:sldIdLst>
        </p14:section>
        <p14:section name="Раздел без заголовка" id="{A1ABAD4C-3B9C-40CE-970F-57300C4C903B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7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8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27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237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6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35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943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88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980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38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533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902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A7E75-C0D1-442E-B9CE-1B65316841D4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44847-0430-4E54-BD06-6E2E5FB7BC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201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7883" y="504968"/>
            <a:ext cx="6358702" cy="397688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Занятие по окружающему миру</a:t>
            </a:r>
            <a:r>
              <a:rPr lang="ru-RU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«Знакомство с декоративными птицами»</a:t>
            </a:r>
            <a:r>
              <a:rPr lang="ru-RU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для детей </a:t>
            </a:r>
            <a:r>
              <a:rPr lang="ru-RU" sz="28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средней группы</a:t>
            </a:r>
            <a:r>
              <a:rPr lang="ru-RU" sz="28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/>
            </a:r>
            <a:br>
              <a:rPr lang="ru-RU" sz="2800" b="1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</a:br>
            <a:endParaRPr lang="ru-RU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0614" y="5177307"/>
            <a:ext cx="3786390" cy="121061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6"/>
                </a:solidFill>
                <a:latin typeface="Monotype Corsiva" panose="03010101010201010101" pitchFamily="66" charset="0"/>
              </a:rPr>
              <a:t>Презентация</a:t>
            </a:r>
          </a:p>
          <a:p>
            <a:r>
              <a:rPr lang="ru-RU" sz="2400" b="1" dirty="0" smtClean="0">
                <a:solidFill>
                  <a:schemeClr val="accent6"/>
                </a:solidFill>
                <a:latin typeface="Monotype Corsiva" panose="03010101010201010101" pitchFamily="66" charset="0"/>
              </a:rPr>
              <a:t>Подготовила: Михайлова И.Н.</a:t>
            </a:r>
          </a:p>
        </p:txBody>
      </p:sp>
      <p:pic>
        <p:nvPicPr>
          <p:cNvPr id="13314" name="Picture 2" descr="G:\08.11.20\КОНФ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007" y="1695735"/>
            <a:ext cx="4470400" cy="3352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57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899" y="586853"/>
            <a:ext cx="4217158" cy="578665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м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орковь,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8194" name="Picture 2" descr="G:\08.11.20\КОНФ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564" y="916355"/>
            <a:ext cx="7653919" cy="520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98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899" y="586853"/>
            <a:ext cx="4217158" cy="578665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вёклу.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9218" name="Picture 2" descr="G:\08.11.20\КОНФ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708" y="791597"/>
            <a:ext cx="7117059" cy="54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4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899" y="586853"/>
            <a:ext cx="4217158" cy="578665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И взрослым, и молодым птицам дают мелко перетёртую яичную скорлупу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42" name="Picture 2" descr="G:\08.11.20\КОНФ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041" y="1455554"/>
            <a:ext cx="6679442" cy="379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2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08.11.20\КОНФ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89" y="2039"/>
            <a:ext cx="11368585" cy="680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24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899" y="586853"/>
            <a:ext cx="4217158" cy="578665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и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толчёный древесный уголь.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2290" name="Picture 2" descr="G:\08.11.20\КОНФ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489" y="791569"/>
            <a:ext cx="6660108" cy="499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1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899" y="586853"/>
            <a:ext cx="5875358" cy="578665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Кормить птиц детям можно только с разрешения взрослых, иначе их можно перекормить и тогда они заболеют. Корм меняют раз в день. Корм насыпают в специальную кормушку, а воду наливают в поильник. Чтобы птичка вас не боялась, во время кормления с ней нужно тихонько разговаривать. Если правильно ухаживать за канарейками, то можно услышать их великолепное пение. Канарейка поёт почти круглый год.  Некоторые канарейки могут подражать пению других птиц. 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5362" name="Picture 2" descr="G:\08.11.20\КОНФ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792" y="1569492"/>
            <a:ext cx="5707040" cy="42802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76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668740"/>
            <a:ext cx="4583747" cy="5500048"/>
          </a:xfrm>
        </p:spPr>
        <p:txBody>
          <a:bodyPr>
            <a:normAutofit/>
          </a:bodyPr>
          <a:lstStyle/>
          <a:p>
            <a:r>
              <a:rPr lang="ru-RU" sz="3100" dirty="0" smtClean="0">
                <a:latin typeface="Monotype Corsiva" pitchFamily="66" charset="0"/>
              </a:rPr>
              <a:t>-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Ребята, кто знает как называется эта птица?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Эта птица называется канарейка.  Канарейки – это маленькие птицы, которых  завезли к нам из другой страны, с Канарских островов, поэтому они так и называются – канарейки.</a:t>
            </a:r>
            <a:endParaRPr lang="ru-RU" sz="2800" b="1" dirty="0">
              <a:solidFill>
                <a:srgbClr val="002060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1026" name="Picture 2" descr="G:\08.11.20\КОНФ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736" y="1187354"/>
            <a:ext cx="5979995" cy="44849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1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08.11.20\КОНФ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959" y="20472"/>
            <a:ext cx="9116704" cy="683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99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1" y="274638"/>
            <a:ext cx="4644787" cy="626264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- Ребята, как вы думаете, что нужно для того, чтобы канарейка жила в домашних условиях? 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>Ответы детей.</a:t>
            </a:r>
            <a:b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Конечно, прежде всего нужно правильно за ней ухаживать.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В помещении птиц содержат в клетке.</a:t>
            </a:r>
            <a:endParaRPr lang="ru-RU" sz="2800" b="1" dirty="0">
              <a:solidFill>
                <a:srgbClr val="002060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3074" name="Picture 2" descr="G:\08.11.20\КОНФ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821" y="501759"/>
            <a:ext cx="5964072" cy="588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35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4967" y="711366"/>
            <a:ext cx="4790364" cy="558025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Клетку нужно поставит в хорошо освещённом месте, где нет сквозняков, иначе птицы могут простыть и заболеть. В клетке должны быть жёрдочки из веток, чтобы птицы могли на них сидеть. </a:t>
            </a:r>
            <a:endParaRPr lang="ru-RU" sz="2800" b="1" dirty="0">
              <a:solidFill>
                <a:srgbClr val="002060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4098" name="Picture 2" descr="G:\08.11.20\КОНФ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99" y="1141864"/>
            <a:ext cx="6045958" cy="453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67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899" y="586853"/>
            <a:ext cx="4217158" cy="578665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Ещё в клетке должен быть выдвижной поддон. В этот поддон насыпают песок. Песок нужно менять 2-3 раза в неделю.  Как вы думаете, почему нужно менять в поддоне песок?</a:t>
            </a:r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Правильно, чтобы у птиц в клетке было чисто.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5122" name="Picture 2" descr="G:\08.11.20\КОНФ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415" y="1400175"/>
            <a:ext cx="60960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86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2137" y="586853"/>
            <a:ext cx="4148920" cy="578665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Одно из главных условий – это правильное кормление.  Основной зерновой корм для канареек – смесь канареечного семени и проса. Круглый год канарейкам необходимы зелёные корма: листья салата, всходы овса.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4338" name="Picture 2" descr="G:\08.11.20\КОНФ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251" y="0"/>
            <a:ext cx="69483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20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899" y="586853"/>
            <a:ext cx="4217158" cy="578665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Ещё очень полезны для канареек фрукты и овощи. Какие вы знаете фрукты и овощи?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>Ответы детей.</a:t>
            </a:r>
            <a:b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Птицам можно давать яблоки, груши, бананы; 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6146" name="Picture 2" descr="G:\08.11.20\КОНФ 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942" y="670516"/>
            <a:ext cx="7128681" cy="558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1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899" y="586853"/>
            <a:ext cx="4217158" cy="578665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вежие огурцы,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7170" name="Picture 2" descr="G:\08.11.20\КОНФ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404" y="2019868"/>
            <a:ext cx="7405467" cy="337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99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2888</TotalTime>
  <Words>234</Words>
  <Application>Microsoft Office PowerPoint</Application>
  <PresentationFormat>Произвольный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Занятие по окружающему миру «Знакомство с декоративными птицами» для детей средней группы </vt:lpstr>
      <vt:lpstr>- Ребята, кто знает как называется эта птица? Эта птица называется канарейка.  Канарейки – это маленькие птицы, которых  завезли к нам из другой страны, с Канарских островов, поэтому они так и называются – канарейки.</vt:lpstr>
      <vt:lpstr>Презентация PowerPoint</vt:lpstr>
      <vt:lpstr>- Ребята, как вы думаете, что нужно для того, чтобы канарейка жила в домашних условиях?  Ответы детей. Конечно, прежде всего нужно правильно за ней ухаживать. В помещении птиц содержат в клетке.</vt:lpstr>
      <vt:lpstr>Клетку нужно поставит в хорошо освещённом месте, где нет сквозняков, иначе птицы могут простыть и заболеть. В клетке должны быть жёрдочки из веток, чтобы птицы могли на них сидеть. </vt:lpstr>
      <vt:lpstr>Ещё в клетке должен быть выдвижной поддон. В этот поддон насыпают песок. Песок нужно менять 2-3 раза в неделю.  Как вы думаете, почему нужно менять в поддоне песок? Правильно, чтобы у птиц в клетке было чисто.</vt:lpstr>
      <vt:lpstr> Одно из главных условий – это правильное кормление.  Основной зерновой корм для канареек – смесь канареечного семени и проса. Круглый год канарейкам необходимы зелёные корма: листья салата, всходы овса.</vt:lpstr>
      <vt:lpstr> Ещё очень полезны для канареек фрукты и овощи. Какие вы знаете фрукты и овощи? Ответы детей. Птицам можно давать яблоки, груши, бананы; </vt:lpstr>
      <vt:lpstr>свежие огурцы,</vt:lpstr>
      <vt:lpstr>морковь,</vt:lpstr>
      <vt:lpstr>свёклу.</vt:lpstr>
      <vt:lpstr>И взрослым, и молодым птицам дают мелко перетёртую яичную скорлупу</vt:lpstr>
      <vt:lpstr>Презентация PowerPoint</vt:lpstr>
      <vt:lpstr>и толчёный древесный уголь.</vt:lpstr>
      <vt:lpstr>Кормить птиц детям можно только с разрешения взрослых, иначе их можно перекормить и тогда они заболеют. Корм меняют раз в день. Корм насыпают в специальную кормушку, а воду наливают в поильник. Чтобы птичка вас не боялась, во время кормления с ней нужно тихонько разговаривать. Если правильно ухаживать за канарейками, то можно услышать их великолепное пение. Канарейка поёт почти круглый год.  Некоторые канарейки могут подражать пению других птиц.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321 123</dc:creator>
  <cp:lastModifiedBy>Михайлова</cp:lastModifiedBy>
  <cp:revision>51</cp:revision>
  <dcterms:created xsi:type="dcterms:W3CDTF">2015-11-05T11:00:29Z</dcterms:created>
  <dcterms:modified xsi:type="dcterms:W3CDTF">2020-11-11T04:42:01Z</dcterms:modified>
</cp:coreProperties>
</file>