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9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311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613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982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018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383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476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239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693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79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259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504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BCD57-AD91-445F-8199-A0211FE548EC}" type="datetimeFigureOut">
              <a:rPr lang="ru-RU" smtClean="0"/>
              <a:t>25.06.2026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57A4A-D00B-4140-9EA4-D58880FC2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545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Родителям на заметку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«Игры для обучения чтению детей-дошкольников»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861048"/>
            <a:ext cx="6400800" cy="1752600"/>
          </a:xfrm>
        </p:spPr>
        <p:txBody>
          <a:bodyPr/>
          <a:lstStyle/>
          <a:p>
            <a:endParaRPr lang="ru-RU" dirty="0" smtClean="0"/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еркулова Ю.С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36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7581528" cy="5256584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Обучение чтению – важный этап развития малыша. Игры делают процесс  лёгким  и увлекательным. Они вызывают интерес и поддерживают мотивацию к чтению с самого раннего возраста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Родители могут помочь своему ребенку легко и непринужденно овладеть навыками чтения. Для этого достаточно просто  играть с ребенком.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01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 numCol="4" spcCol="72000"/>
          <a:lstStyle/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>
          <a:xfrm>
            <a:off x="683568" y="2132856"/>
            <a:ext cx="8136904" cy="3744416"/>
          </a:xfrm>
        </p:spPr>
        <p:txBody>
          <a:bodyPr numCol="4" spcCol="72000">
            <a:normAutofit fontScale="92500" lnSpcReduction="10000"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речи</a:t>
            </a:r>
          </a:p>
          <a:p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Увеличение словарного запаса и правильное произношение </a:t>
            </a:r>
          </a:p>
          <a:p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Подготовка к школе</a:t>
            </a:r>
          </a:p>
          <a:p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Лёгкая адаптация и уверенность в своих силах</a:t>
            </a:r>
          </a:p>
          <a:p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Когнитив-ные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навыки</a:t>
            </a:r>
          </a:p>
          <a:p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памяти, внимания и логики</a:t>
            </a:r>
          </a:p>
          <a:p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Успех в обучении</a:t>
            </a:r>
          </a:p>
          <a:p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Ранние читатели чаще достигают лучших результатов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дальнейшем обучении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0728" y="476672"/>
            <a:ext cx="82089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Преимущества обучения чтению в дошкольном возрасте</a:t>
            </a:r>
          </a:p>
          <a:p>
            <a:pPr algn="ctr"/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1583668" y="2818656"/>
            <a:ext cx="36004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3539360" y="2780928"/>
            <a:ext cx="36004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5681852" y="3197843"/>
            <a:ext cx="36004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7708215" y="2765795"/>
            <a:ext cx="36004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71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понадобится для игр по обучению чтению с ребенком 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4389819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Да всё, что есть под рукой!</a:t>
            </a:r>
          </a:p>
          <a:p>
            <a:pPr marL="0" indent="0" algn="l">
              <a:buNone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l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Например: прищепки, крышечки от бутылок из-под воды, игрушки, картинки, зонтик и многое-многое другое.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179" y="1813816"/>
            <a:ext cx="937047" cy="937047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834" y="4437112"/>
            <a:ext cx="2172304" cy="137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700809"/>
            <a:ext cx="1645248" cy="1163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734" y="3140968"/>
            <a:ext cx="2480276" cy="951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019" y="3183389"/>
            <a:ext cx="1285875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773" y="4840786"/>
            <a:ext cx="1797183" cy="1189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183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 1. Зонтик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запоминание букв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Что понадобится: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зонтик с подвешенными на его спицах карточки с буквами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Когда играть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на начальном этапе, когда ребенок только запоминает буквы.</a:t>
            </a:r>
          </a:p>
          <a:p>
            <a:pPr marL="0" indent="0">
              <a:buNone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Как играть: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взрослый стоит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зонтиком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руках, вращая  его со словами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Раз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два, три, четыре, пять –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Детвора, давай играть!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Будем прыгать и читать, 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Чтобы умными нам стать!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После окончания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напевки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 берёт первую попавшуюся карточку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называет изображенную букву.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248" y="1600200"/>
            <a:ext cx="3988504" cy="4525963"/>
          </a:xfrm>
        </p:spPr>
      </p:pic>
    </p:spTree>
    <p:extLst>
      <p:ext uri="{BB962C8B-B14F-4D97-AF65-F5344CB8AC3E}">
        <p14:creationId xmlns:p14="http://schemas.microsoft.com/office/powerpoint/2010/main" val="234337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 2. Собери слово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закрепление знания букв, умения быстро и правильно складывать из них слова.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Что понадобится: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деревянные палочки для мороженного с написанными на них простыми словами, деревянные прищепки с написанными на них печатными буквами.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Когда играть: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этапе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слогослияния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Как играть: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 держит палочку одной рукой, а другой прикрепляет на неё прищепки с соответствующими буквами, прочитывая при этом слово.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277" y="1600200"/>
            <a:ext cx="3396446" cy="4525963"/>
          </a:xfrm>
        </p:spPr>
      </p:pic>
    </p:spTree>
    <p:extLst>
      <p:ext uri="{BB962C8B-B14F-4D97-AF65-F5344CB8AC3E}">
        <p14:creationId xmlns:p14="http://schemas.microsoft.com/office/powerpoint/2010/main" val="111657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 3. Выложи слово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484784"/>
            <a:ext cx="4040188" cy="464137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учить составлять и читать слова, развивать зрительное внимание и мышление.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Что понадобится: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набор пластмассовых крышечек с написанными или наклеенными буквами, а так же наборы карточек с изображением предметов из любых игр или игрушки.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Когда играть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когда ребенок уже сливает звуки в слоги и начинает читать простые слова.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Описание игры: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перед ребенком выкладывается игрушка (или картинка). Ребенок должен проговорить название игрушки и выложить его из крышечек.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636932"/>
            <a:ext cx="4041775" cy="3027173"/>
          </a:xfrm>
        </p:spPr>
      </p:pic>
    </p:spTree>
    <p:extLst>
      <p:ext uri="{BB962C8B-B14F-4D97-AF65-F5344CB8AC3E}">
        <p14:creationId xmlns:p14="http://schemas.microsoft.com/office/powerpoint/2010/main" val="320057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 4. Постираем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закреплять умение читать простые слова.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Что понадобится: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веревка, прищепки, карточки с написанными простыми словами.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Когда играть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когда ребенок научился читать простые слова.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Описание игры: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взрослый предлагает ребенку ситуацию «поможем  маме постирать и развесить бельё». Ребенок должен прочитать слово на карточке и сказать что он постирал. Далее ребенок прикрепляет карточку прищепкой к веревке.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516981"/>
            <a:ext cx="4038600" cy="2692400"/>
          </a:xfrm>
        </p:spPr>
      </p:pic>
    </p:spTree>
    <p:extLst>
      <p:ext uri="{BB962C8B-B14F-4D97-AF65-F5344CB8AC3E}">
        <p14:creationId xmlns:p14="http://schemas.microsoft.com/office/powerpoint/2010/main" val="29744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944216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игровой деятельности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дети-дошкольники легко и с удовольствием овладевают чтением.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67544" y="4941168"/>
            <a:ext cx="8496944" cy="158417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Играйте и развивайтесь!</a:t>
            </a:r>
          </a:p>
          <a:p>
            <a:pPr algn="r"/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*Фотографии взяты из интернет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ресурсов,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также из личного архива.  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554288"/>
            <a:ext cx="6400800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29951">
            <a:off x="91804" y="2533052"/>
            <a:ext cx="2795667" cy="1164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57410">
            <a:off x="6032601" y="3162625"/>
            <a:ext cx="2392245" cy="20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83968" y="2348880"/>
            <a:ext cx="1896630" cy="212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579" y="2671472"/>
            <a:ext cx="1977094" cy="2322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593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476</Words>
  <Application>Microsoft Office PowerPoint</Application>
  <PresentationFormat>Экран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Родителям на заметку «Игры для обучения чтению детей-дошкольников»</vt:lpstr>
      <vt:lpstr>Обучение чтению – важный этап развития малыша. Игры делают процесс  лёгким  и увлекательным. Они вызывают интерес и поддерживают мотивацию к чтению с самого раннего возраста. Родители могут помочь своему ребенку легко и непринужденно овладеть навыками чтения. Для этого достаточно просто  играть с ребенком.</vt:lpstr>
      <vt:lpstr>  </vt:lpstr>
      <vt:lpstr>Что понадобится для игр по обучению чтению с ребенком ?</vt:lpstr>
      <vt:lpstr>Игра 1. Зонтик</vt:lpstr>
      <vt:lpstr>Игра 2. Собери слово </vt:lpstr>
      <vt:lpstr>Игра 3. Выложи слово</vt:lpstr>
      <vt:lpstr>Игра 4. Постираем</vt:lpstr>
      <vt:lpstr>В игровой деятельности  дети-дошкольники легко и с удовольствием овладевают чтением.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79040226462</dc:creator>
  <cp:lastModifiedBy>79040226462</cp:lastModifiedBy>
  <cp:revision>21</cp:revision>
  <dcterms:created xsi:type="dcterms:W3CDTF">2025-05-16T08:28:04Z</dcterms:created>
  <dcterms:modified xsi:type="dcterms:W3CDTF">2026-06-25T04:58:07Z</dcterms:modified>
</cp:coreProperties>
</file>