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3" r:id="rId2"/>
    <p:sldId id="257" r:id="rId3"/>
    <p:sldId id="261" r:id="rId4"/>
    <p:sldId id="259" r:id="rId5"/>
    <p:sldId id="260" r:id="rId6"/>
    <p:sldId id="266" r:id="rId7"/>
    <p:sldId id="264" r:id="rId8"/>
    <p:sldId id="267" r:id="rId9"/>
    <p:sldId id="262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060" autoAdjust="0"/>
  </p:normalViewPr>
  <p:slideViewPr>
    <p:cSldViewPr>
      <p:cViewPr>
        <p:scale>
          <a:sx n="110" d="100"/>
          <a:sy n="110" d="100"/>
        </p:scale>
        <p:origin x="-216" y="17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8CE83-1D3C-4F2F-9BAF-1DB8690B1450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A20A17-09C1-43A7-BCC4-1FFE5A7FF4E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37017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A20A17-09C1-43A7-BCC4-1FFE5A7FF4E1}" type="slidenum">
              <a:rPr lang="ru-RU" smtClean="0"/>
              <a:t>6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450764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856029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73215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347983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475562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05424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338684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751144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61049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524853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5876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90527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7DB8C9-D1B1-44C2-B101-482DCC21BD3E}" type="datetimeFigureOut">
              <a:rPr lang="ru-RU" smtClean="0"/>
              <a:t>15.07.2026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02AC6E-9B8C-4DB6-99F1-AB55A55458AF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7762469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.jpg"/><Relationship Id="rId7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image" Target="../media/image22.jpeg"/><Relationship Id="rId7" Type="http://schemas.openxmlformats.org/officeDocument/2006/relationships/image" Target="../media/image2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24.jpeg"/><Relationship Id="rId4" Type="http://schemas.openxmlformats.org/officeDocument/2006/relationships/image" Target="../media/image23.jpeg"/><Relationship Id="rId9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jpeg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extBox 14"/>
          <p:cNvSpPr txBox="1"/>
          <p:nvPr/>
        </p:nvSpPr>
        <p:spPr>
          <a:xfrm>
            <a:off x="1347031" y="260648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itchFamily="18" charset="0"/>
                <a:cs typeface="Times New Roman" pitchFamily="18" charset="0"/>
              </a:rPr>
              <a:t>Муниципальное дошкольное образовательное учреждение «Детский сад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№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271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Краснооктябрьского района Волгограда» 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467544" y="1268760"/>
            <a:ext cx="783324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Музыкальный уголок</a:t>
            </a:r>
          </a:p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во второй младшей группе</a:t>
            </a:r>
            <a:endParaRPr lang="ru-RU" sz="32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321" y="2564904"/>
            <a:ext cx="5717483" cy="36004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19" name="TextBox 18"/>
          <p:cNvSpPr txBox="1"/>
          <p:nvPr/>
        </p:nvSpPr>
        <p:spPr>
          <a:xfrm>
            <a:off x="6084168" y="5231938"/>
            <a:ext cx="2880320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900" b="1" i="1" dirty="0" smtClean="0"/>
          </a:p>
          <a:p>
            <a:r>
              <a:rPr lang="ru-RU" sz="1400" dirty="0" smtClean="0"/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Воспитатели: 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Черникова Ирина Владимировна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>
                <a:latin typeface="Times New Roman" pitchFamily="18" charset="0"/>
                <a:cs typeface="Times New Roman" pitchFamily="18" charset="0"/>
              </a:rPr>
              <a:t> 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702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28" r="18611" b="3663"/>
          <a:stretch/>
        </p:blipFill>
        <p:spPr>
          <a:xfrm>
            <a:off x="323528" y="1340767"/>
            <a:ext cx="4248472" cy="284100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517484" y="404664"/>
            <a:ext cx="75829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«Музыкальный центр – это  необходимое условие для формирования самостоятельной музыкальной деятельности дошкольников»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1"/>
          <a:stretch/>
        </p:blipFill>
        <p:spPr>
          <a:xfrm>
            <a:off x="4422091" y="3356992"/>
            <a:ext cx="4290588" cy="323330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007096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81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35748" y="1052736"/>
            <a:ext cx="2296729" cy="17081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Прямоугольник 8"/>
          <p:cNvSpPr/>
          <p:nvPr/>
        </p:nvSpPr>
        <p:spPr>
          <a:xfrm>
            <a:off x="557899" y="1234996"/>
            <a:ext cx="316835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т</a:t>
            </a: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ехнические средства;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музыкальные репертуары</a:t>
            </a:r>
            <a:r>
              <a:rPr lang="ru-RU" sz="1600" dirty="0" smtClean="0">
                <a:ea typeface="Microsoft Himalaya" pitchFamily="2" charset="0"/>
                <a:cs typeface="Microsoft Himalaya" pitchFamily="2" charset="0"/>
              </a:rPr>
              <a:t>.</a:t>
            </a:r>
            <a:endParaRPr lang="ru-RU" sz="1600" dirty="0">
              <a:ea typeface="Microsoft Himalaya" pitchFamily="2" charset="0"/>
              <a:cs typeface="Microsoft Himalaya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5881" y="2276872"/>
            <a:ext cx="3492388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sz="1600" dirty="0" smtClean="0"/>
          </a:p>
          <a:p>
            <a:endParaRPr lang="ru-RU" sz="1600" dirty="0"/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Материал для творческих сюжетно ролевых игр: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ягкие игрушки;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ягкие музыкальные игрушки;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уклы – неваляшки;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бразные игрушки;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т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анцующие и поющие игрушки.</a:t>
            </a:r>
          </a:p>
          <a:p>
            <a:endParaRPr lang="ru-RU" sz="1600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316" y="2996952"/>
            <a:ext cx="2376264" cy="17075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58555" y="2939408"/>
            <a:ext cx="2520280" cy="173491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Прямоугольник 4"/>
          <p:cNvSpPr/>
          <p:nvPr/>
        </p:nvSpPr>
        <p:spPr>
          <a:xfrm>
            <a:off x="402759" y="5085184"/>
            <a:ext cx="33836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Электронные музыкальные инструменты: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пианино;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микрофоны;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шкатулка.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1538" y="5013176"/>
            <a:ext cx="2571648" cy="172038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1115616" y="260648"/>
            <a:ext cx="62646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Наполнение музыкального центра</a:t>
            </a:r>
            <a:r>
              <a:rPr lang="ru-RU" b="1" dirty="0" smtClean="0">
                <a:solidFill>
                  <a:srgbClr val="C00000"/>
                </a:solidFill>
              </a:rPr>
              <a:t>:</a:t>
            </a:r>
            <a:endParaRPr lang="ru-RU" b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801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59" y="260648"/>
            <a:ext cx="4138017" cy="322219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2" name="TextBox 11"/>
          <p:cNvSpPr txBox="1"/>
          <p:nvPr/>
        </p:nvSpPr>
        <p:spPr>
          <a:xfrm>
            <a:off x="683568" y="836712"/>
            <a:ext cx="2808312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Шумовые инструменты: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бубны;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барабаны;</a:t>
            </a:r>
            <a:endParaRPr lang="en-US" sz="1600" dirty="0" smtClean="0">
              <a:latin typeface="Times New Roman" pitchFamily="18" charset="0"/>
              <a:ea typeface="Microsoft Himalaya" pitchFamily="2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д</a:t>
            </a: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еревянные ложки;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к</a:t>
            </a: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олокольчики;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 smtClean="0">
                <a:latin typeface="Times New Roman" pitchFamily="18" charset="0"/>
                <a:ea typeface="Microsoft Himalaya" pitchFamily="2" charset="0"/>
                <a:cs typeface="Times New Roman" pitchFamily="18" charset="0"/>
              </a:rPr>
              <a:t>погремушки.</a:t>
            </a:r>
            <a:endParaRPr lang="ru-RU" sz="1600" dirty="0">
              <a:latin typeface="Times New Roman" pitchFamily="18" charset="0"/>
              <a:ea typeface="Microsoft Himalaya" pitchFamily="2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53982" y="3482838"/>
            <a:ext cx="4922074" cy="26468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Атрибуты к музыкальным подвижным играм, для детского танцевального творчества: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ф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лажки;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ултанчики;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енточки с колечками;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ц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веточки;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источки;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с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нежинки;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з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вездочки.</a:t>
            </a:r>
          </a:p>
          <a:p>
            <a:pPr marL="285750" indent="-285750">
              <a:buFont typeface="Wingdings" pitchFamily="2" charset="2"/>
              <a:buChar char="Ø"/>
            </a:pPr>
            <a:endParaRPr lang="ru-RU" dirty="0"/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4221088"/>
            <a:ext cx="5454966" cy="24482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2206013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79512" y="332656"/>
            <a:ext cx="30243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Ширма настольная с перчаточными игрушками: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Рисунок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1268760"/>
            <a:ext cx="3240360" cy="361444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14" name="Прямоугольник 13"/>
          <p:cNvSpPr/>
          <p:nvPr/>
        </p:nvSpPr>
        <p:spPr>
          <a:xfrm>
            <a:off x="3789869" y="1196752"/>
            <a:ext cx="43756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Авторские шумовые инструменты с различным наполнением:</a:t>
            </a:r>
          </a:p>
          <a:p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8590" y="2420888"/>
            <a:ext cx="4709629" cy="2656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6034489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539552" y="445314"/>
            <a:ext cx="73448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 - дидактические игры</a:t>
            </a:r>
            <a:r>
              <a:rPr lang="en-US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выполненные своими руками: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912" y="1124744"/>
            <a:ext cx="2742912" cy="20550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916832"/>
            <a:ext cx="3261252" cy="230425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5" r="4513" b="6521"/>
          <a:stretch/>
        </p:blipFill>
        <p:spPr>
          <a:xfrm>
            <a:off x="244912" y="4221088"/>
            <a:ext cx="3040938" cy="21182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792" t="3138" r="6132" b="2241"/>
          <a:stretch/>
        </p:blipFill>
        <p:spPr>
          <a:xfrm>
            <a:off x="5971573" y="1124743"/>
            <a:ext cx="2952328" cy="22338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25" t="7404" r="3204" b="6471"/>
          <a:stretch/>
        </p:blipFill>
        <p:spPr>
          <a:xfrm rot="10800000">
            <a:off x="5816313" y="4293096"/>
            <a:ext cx="3107588" cy="212070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507274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861048"/>
            <a:ext cx="1355575" cy="1986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Прямоугольник 2"/>
          <p:cNvSpPr/>
          <p:nvPr/>
        </p:nvSpPr>
        <p:spPr>
          <a:xfrm>
            <a:off x="395536" y="764704"/>
            <a:ext cx="4049249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Закреплять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первичные знания о музыкальных инструментах;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Развивать внимание, память, мышление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Игровой материал: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Большое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игровое поле в виде гитары, конвертики 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 цветными картинками с изображением музыкальных инструментов, </a:t>
            </a:r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а так же отдельно с картинками теней этих же музыкальных инструментов.</a:t>
            </a:r>
          </a:p>
          <a:p>
            <a:r>
              <a:rPr lang="ru-RU" dirty="0"/>
              <a:t> 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657"/>
          <a:stretch/>
        </p:blipFill>
        <p:spPr>
          <a:xfrm>
            <a:off x="5887697" y="1030951"/>
            <a:ext cx="3086057" cy="216024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44786" y="1030951"/>
            <a:ext cx="1359421" cy="218137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2" t="-2051" r="18048" b="2051"/>
          <a:stretch/>
        </p:blipFill>
        <p:spPr>
          <a:xfrm>
            <a:off x="5639543" y="3861048"/>
            <a:ext cx="3324945" cy="198647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9" name="TextBox 8"/>
          <p:cNvSpPr txBox="1"/>
          <p:nvPr/>
        </p:nvSpPr>
        <p:spPr>
          <a:xfrm>
            <a:off x="395536" y="3596248"/>
            <a:ext cx="3816424" cy="28931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Музыкально-дидактическая игра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«Конфетное дерево»</a:t>
            </a:r>
          </a:p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Закрепить знания детей о музыкальных инструментах симфонического оркестра.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Игровой материал: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Игровое поле в виде дерева, картинки с изображением «конфеты», на обратной стороне которых  изображены музыкальные инструменты симфонического оркестра.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67544" y="188640"/>
            <a:ext cx="51719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 – дидактическая игра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«Найди тень музыкального инструмента»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14301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3207" y="4413121"/>
            <a:ext cx="1864023" cy="232824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5" t="9313" r="13286" b="12627"/>
          <a:stretch/>
        </p:blipFill>
        <p:spPr>
          <a:xfrm rot="16200000">
            <a:off x="4025713" y="2979044"/>
            <a:ext cx="919010" cy="166924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5" name="TextBox 4"/>
          <p:cNvSpPr txBox="1"/>
          <p:nvPr/>
        </p:nvSpPr>
        <p:spPr>
          <a:xfrm>
            <a:off x="179512" y="116632"/>
            <a:ext cx="3373695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Музыкально-дидактическая игра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«Послушный бубен»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Учиться играть на бубне различными способами.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Игровые материалы: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Бубны по количеству участников игры.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925" t="22138" r="14446" b="20755"/>
          <a:stretch/>
        </p:blipFill>
        <p:spPr>
          <a:xfrm>
            <a:off x="6091113" y="116631"/>
            <a:ext cx="2318218" cy="151216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39" t="25182" r="6133" b="11950"/>
          <a:stretch/>
        </p:blipFill>
        <p:spPr>
          <a:xfrm>
            <a:off x="3553207" y="1628798"/>
            <a:ext cx="2413136" cy="15266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35" t="25723" r="11177" b="13091"/>
          <a:stretch/>
        </p:blipFill>
        <p:spPr>
          <a:xfrm>
            <a:off x="3553207" y="0"/>
            <a:ext cx="2389252" cy="158470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302" t="16604" r="6038" b="16477"/>
          <a:stretch/>
        </p:blipFill>
        <p:spPr>
          <a:xfrm>
            <a:off x="6075954" y="1628798"/>
            <a:ext cx="2301504" cy="1526684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3312484"/>
            <a:ext cx="2754276" cy="34012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179512" y="3429000"/>
            <a:ext cx="331236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Музыкально-дидактическая игра</a:t>
            </a:r>
            <a:endParaRPr lang="ru-RU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«Музыкальная посылка»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Развивать умения различать тембр звучания различных музыкальных инструментов.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Учить петь под аккомпанемент шумовых инструментов.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Игровой материал: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Набор музыкальных инструментов.</a:t>
            </a:r>
          </a:p>
          <a:p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1365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403648" y="2852936"/>
            <a:ext cx="6552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1619672" y="2852936"/>
            <a:ext cx="63367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7740352" y="429609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429" r="31187" b="4914"/>
          <a:stretch/>
        </p:blipFill>
        <p:spPr>
          <a:xfrm>
            <a:off x="4348630" y="548680"/>
            <a:ext cx="4224862" cy="306031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941" t="13596" r="27509" b="7725"/>
          <a:stretch/>
        </p:blipFill>
        <p:spPr>
          <a:xfrm>
            <a:off x="4348630" y="3818577"/>
            <a:ext cx="4224862" cy="2525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9" y="3818577"/>
            <a:ext cx="3600399" cy="252527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287524" y="729278"/>
            <a:ext cx="3672408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Музыкально-дидактическая </a:t>
            </a:r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игра</a:t>
            </a: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«Смотрит белка из дупла»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Цель: </a:t>
            </a:r>
          </a:p>
          <a:p>
            <a:r>
              <a:rPr lang="ru-RU" sz="1600" dirty="0">
                <a:latin typeface="Times New Roman" pitchFamily="18" charset="0"/>
                <a:cs typeface="Times New Roman" pitchFamily="18" charset="0"/>
              </a:rPr>
              <a:t>Р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азвитие звукового слуха, выразительности речи и драматизации.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Игровой материал: 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Карточки с изображением животных, макет дерева.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067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620688"/>
            <a:ext cx="1421506" cy="205809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566" r="2642" b="2317"/>
          <a:stretch/>
        </p:blipFill>
        <p:spPr>
          <a:xfrm>
            <a:off x="5465611" y="613569"/>
            <a:ext cx="3069849" cy="206521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79512" y="620688"/>
            <a:ext cx="3600400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Музыкально-дидактическая игра</a:t>
            </a:r>
            <a:endParaRPr lang="ru-RU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«Три медведя»</a:t>
            </a:r>
            <a:endParaRPr lang="ru-RU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1600" b="1" dirty="0">
                <a:latin typeface="Times New Roman" pitchFamily="18" charset="0"/>
                <a:cs typeface="Times New Roman" pitchFamily="18" charset="0"/>
              </a:rPr>
              <a:t>Цель</a:t>
            </a:r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Учить детей различать высоту звуков.</a:t>
            </a:r>
          </a:p>
          <a:p>
            <a:r>
              <a:rPr lang="ru-RU" sz="1600" b="1" dirty="0" smtClean="0">
                <a:latin typeface="Times New Roman" pitchFamily="18" charset="0"/>
                <a:cs typeface="Times New Roman" pitchFamily="18" charset="0"/>
              </a:rPr>
              <a:t>Игровой материал:</a:t>
            </a:r>
          </a:p>
          <a:p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Плоскостное изображение медведей большого, среднего и маленького размера, барабан.</a:t>
            </a:r>
            <a:endParaRPr lang="ru-RU" sz="1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21" t="19750"/>
          <a:stretch/>
        </p:blipFill>
        <p:spPr>
          <a:xfrm>
            <a:off x="107504" y="3284984"/>
            <a:ext cx="4235094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189" t="8113" b="2112"/>
          <a:stretch/>
        </p:blipFill>
        <p:spPr>
          <a:xfrm>
            <a:off x="4516430" y="3284984"/>
            <a:ext cx="4503979" cy="26642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57882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1216</TotalTime>
  <Words>364</Words>
  <Application>Microsoft Office PowerPoint</Application>
  <PresentationFormat>Экран (4:3)</PresentationFormat>
  <Paragraphs>80</Paragraphs>
  <Slides>10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admin</cp:lastModifiedBy>
  <cp:revision>90</cp:revision>
  <dcterms:created xsi:type="dcterms:W3CDTF">2024-01-24T15:37:23Z</dcterms:created>
  <dcterms:modified xsi:type="dcterms:W3CDTF">2026-07-14T23:41:24Z</dcterms:modified>
</cp:coreProperties>
</file>